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6CA4"/>
    <a:srgbClr val="D1D1E6"/>
    <a:srgbClr val="3319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64"/>
    <p:restoredTop sz="94620"/>
  </p:normalViewPr>
  <p:slideViewPr>
    <p:cSldViewPr snapToGrid="0" snapToObjects="1">
      <p:cViewPr>
        <p:scale>
          <a:sx n="87" d="100"/>
          <a:sy n="87" d="100"/>
        </p:scale>
        <p:origin x="3336" y="1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20CDA-9C21-8046-83B2-E9294A66F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B8BE45-D380-7A49-9E99-2414E1A9B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C90D9-3A15-7949-9F1D-D265AA2A2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1C3EE-7FA7-D047-B22C-14995BB43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C82BE-A72C-9445-81B2-62DAC3471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3780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2FDE0-9ED4-3E49-8DFD-D2C4A43E2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3BF1C-41E0-5A46-8415-D89159BA9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90111D-0347-D642-84D5-0A5BD201D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7801F-B124-0A48-8B35-4CEFA0D69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7057D-92A1-8B4C-9926-02773081D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8939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8B5993-3F95-484D-8CAC-580E7B325C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2A8118-D618-CF44-A300-840FD3B3A4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99CCD-03EA-DC42-85AE-24820411D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B80B0-5BB8-E24E-B968-4538E8396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5A3CD-6731-B44C-AD53-0883DCFD4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53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D6D2B-EAB4-494F-871B-1887B1B3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E4F66-3B78-E746-B6BB-E9ED091AC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FC201-A20B-E749-B43A-2D0705B83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32860-EB9C-D54B-B5E4-3D8975EDE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5DCA7-0906-0D43-A5E7-03FEF8473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0627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F3364-C0EA-CD47-8502-62488992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9837C-C382-7A46-AF46-31297701C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A6AEE-3C2F-1049-97E6-EABDB3165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3920C-1235-CF44-BD2B-A9F4E386A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2ECC8-C1E5-4C40-BE9F-104EACA84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615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AF6F-97EF-B341-BBFC-1CFD84A7F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92CAA-CC91-5C4D-AFC1-F83A38281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9FC3E2-4764-D84C-BB69-E3AF910C8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50AD1-D99D-5845-83A5-094F9042A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AE1BD-584D-444D-8017-41FE85B94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EAE38-AED1-9E40-BE9E-644F0ED8B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4294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9261B-E70B-EE47-AA6C-AB031EBB5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6761BB-8B8D-2242-99A9-B68EAF66A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D6EE20-4BBE-0B40-928F-4A5B43CEED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2D93D0-231C-A047-BB3A-42F282EA6A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37CD5D-379E-B04A-BC01-B976AAE639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00F52E-1837-9949-B60C-47B47D0DD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11DB9-B4C3-3848-A6EF-2F7C79CA8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60AD4D-C1AF-8146-A59F-91155B69B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639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B6A8-3901-2447-9B75-A0271237E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15A7A7-5F58-A54F-8DC0-9937D43A1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0EC96D-F51B-8547-A1CD-87FD8CB6C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80F077-3DC8-AB45-9D98-26DF31E8F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4473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DF2879-13F9-E640-B994-87D193F4E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67C090-433F-F840-8C3C-74ABEB82E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B7191-9F48-6F4E-A5AE-3AA224B8D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397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DA87E-799C-F44F-AB47-63FC28FF7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1BE53-9ABB-D448-BA0B-71ACE1E93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2CB2B6-9887-2644-8541-A8E332EBAB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7FA58-6CC4-E440-84C0-F2B453C35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E695A-9EEB-534D-B038-BC0E55190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3C4B3-7EE5-A743-97C4-32FD48260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423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87516-815A-2C4F-BEB4-CEDB0F5E0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A97210-57A2-324A-8E2E-A6A6457FF8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7A1BE-B529-C646-8F9C-9223FF5DF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FD72E-B77B-FF4B-878F-2FA0E4D77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B8EF4-AAAB-A44F-8D21-4277026F6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A63703-0AC1-9947-9797-F6278230E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8570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943090-E04A-CA4C-BD46-3C655591C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FAE4B-4E24-3F4A-814D-C7F9390AC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B3815-21DE-F64A-936A-624F722216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1D3A0-7557-7640-B39F-F0A62F343238}" type="datetimeFigureOut">
              <a:rPr lang="en-GB" smtClean="0"/>
              <a:t>09/04/2018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24DBC-938C-4F40-B73A-36C60C82F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13232-B82E-9248-8E15-1C2D5100D4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A0D49-A640-C141-88F2-0F00350B0B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428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E0EC811-A9EE-0747-B1B7-12D05E1F560C}"/>
              </a:ext>
            </a:extLst>
          </p:cNvPr>
          <p:cNvSpPr/>
          <p:nvPr/>
        </p:nvSpPr>
        <p:spPr>
          <a:xfrm>
            <a:off x="2470446" y="95805"/>
            <a:ext cx="5158517" cy="6852347"/>
          </a:xfrm>
          <a:custGeom>
            <a:avLst/>
            <a:gdLst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60734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7655 w 1964531"/>
              <a:gd name="connsiteY27" fmla="*/ 1167491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92469 w 1978307"/>
              <a:gd name="connsiteY0" fmla="*/ 0 h 2632471"/>
              <a:gd name="connsiteX1" fmla="*/ 1163919 w 1978307"/>
              <a:gd name="connsiteY1" fmla="*/ 17859 h 2632471"/>
              <a:gd name="connsiteX2" fmla="*/ 1396091 w 1978307"/>
              <a:gd name="connsiteY2" fmla="*/ 82153 h 2632471"/>
              <a:gd name="connsiteX3" fmla="*/ 1624691 w 1978307"/>
              <a:gd name="connsiteY3" fmla="*/ 185737 h 2632471"/>
              <a:gd name="connsiteX4" fmla="*/ 1792569 w 1978307"/>
              <a:gd name="connsiteY4" fmla="*/ 342900 h 2632471"/>
              <a:gd name="connsiteX5" fmla="*/ 1896154 w 1978307"/>
              <a:gd name="connsiteY5" fmla="*/ 496490 h 2632471"/>
              <a:gd name="connsiteX6" fmla="*/ 1967591 w 1978307"/>
              <a:gd name="connsiteY6" fmla="*/ 692943 h 2632471"/>
              <a:gd name="connsiteX7" fmla="*/ 1978307 w 1978307"/>
              <a:gd name="connsiteY7" fmla="*/ 867965 h 2632471"/>
              <a:gd name="connsiteX8" fmla="*/ 1978307 w 1978307"/>
              <a:gd name="connsiteY8" fmla="*/ 875109 h 2632471"/>
              <a:gd name="connsiteX9" fmla="*/ 1974735 w 1978307"/>
              <a:gd name="connsiteY9" fmla="*/ 1200150 h 2632471"/>
              <a:gd name="connsiteX10" fmla="*/ 1839004 w 1978307"/>
              <a:gd name="connsiteY10" fmla="*/ 1857375 h 2632471"/>
              <a:gd name="connsiteX11" fmla="*/ 1803285 w 1978307"/>
              <a:gd name="connsiteY11" fmla="*/ 2003821 h 2632471"/>
              <a:gd name="connsiteX12" fmla="*/ 1756851 w 1978307"/>
              <a:gd name="connsiteY12" fmla="*/ 2093118 h 2632471"/>
              <a:gd name="connsiteX13" fmla="*/ 1706844 w 1978307"/>
              <a:gd name="connsiteY13" fmla="*/ 2182415 h 2632471"/>
              <a:gd name="connsiteX14" fmla="*/ 1592544 w 1978307"/>
              <a:gd name="connsiteY14" fmla="*/ 2307431 h 2632471"/>
              <a:gd name="connsiteX15" fmla="*/ 1585401 w 1978307"/>
              <a:gd name="connsiteY15" fmla="*/ 2318146 h 2632471"/>
              <a:gd name="connsiteX16" fmla="*/ 1346085 w 1978307"/>
              <a:gd name="connsiteY16" fmla="*/ 2511028 h 2632471"/>
              <a:gd name="connsiteX17" fmla="*/ 1221069 w 1978307"/>
              <a:gd name="connsiteY17" fmla="*/ 2586037 h 2632471"/>
              <a:gd name="connsiteX18" fmla="*/ 1106769 w 1978307"/>
              <a:gd name="connsiteY18" fmla="*/ 2632471 h 2632471"/>
              <a:gd name="connsiteX19" fmla="*/ 917460 w 1978307"/>
              <a:gd name="connsiteY19" fmla="*/ 2625328 h 2632471"/>
              <a:gd name="connsiteX20" fmla="*/ 749582 w 1978307"/>
              <a:gd name="connsiteY20" fmla="*/ 2561034 h 2632471"/>
              <a:gd name="connsiteX21" fmla="*/ 538841 w 1978307"/>
              <a:gd name="connsiteY21" fmla="*/ 2425303 h 2632471"/>
              <a:gd name="connsiteX22" fmla="*/ 374535 w 1978307"/>
              <a:gd name="connsiteY22" fmla="*/ 2296715 h 2632471"/>
              <a:gd name="connsiteX23" fmla="*/ 281666 w 1978307"/>
              <a:gd name="connsiteY23" fmla="*/ 2185987 h 2632471"/>
              <a:gd name="connsiteX24" fmla="*/ 195941 w 1978307"/>
              <a:gd name="connsiteY24" fmla="*/ 2032396 h 2632471"/>
              <a:gd name="connsiteX25" fmla="*/ 164178 w 1978307"/>
              <a:gd name="connsiteY25" fmla="*/ 1914525 h 2632471"/>
              <a:gd name="connsiteX26" fmla="*/ 142363 w 1978307"/>
              <a:gd name="connsiteY26" fmla="*/ 1768078 h 2632471"/>
              <a:gd name="connsiteX27" fmla="*/ 21431 w 1978307"/>
              <a:gd name="connsiteY27" fmla="*/ 1167491 h 2632471"/>
              <a:gd name="connsiteX28" fmla="*/ 0 w 1978307"/>
              <a:gd name="connsiteY28" fmla="*/ 986476 h 2632471"/>
              <a:gd name="connsiteX29" fmla="*/ 13776 w 1978307"/>
              <a:gd name="connsiteY29" fmla="*/ 867965 h 2632471"/>
              <a:gd name="connsiteX30" fmla="*/ 17347 w 1978307"/>
              <a:gd name="connsiteY30" fmla="*/ 753665 h 2632471"/>
              <a:gd name="connsiteX31" fmla="*/ 60210 w 1978307"/>
              <a:gd name="connsiteY31" fmla="*/ 610790 h 2632471"/>
              <a:gd name="connsiteX32" fmla="*/ 113788 w 1978307"/>
              <a:gd name="connsiteY32" fmla="*/ 482203 h 2632471"/>
              <a:gd name="connsiteX33" fmla="*/ 203085 w 1978307"/>
              <a:gd name="connsiteY33" fmla="*/ 353615 h 2632471"/>
              <a:gd name="connsiteX34" fmla="*/ 320957 w 1978307"/>
              <a:gd name="connsiteY34" fmla="*/ 250031 h 2632471"/>
              <a:gd name="connsiteX35" fmla="*/ 442401 w 1978307"/>
              <a:gd name="connsiteY35" fmla="*/ 157162 h 2632471"/>
              <a:gd name="connsiteX36" fmla="*/ 449544 w 1978307"/>
              <a:gd name="connsiteY36" fmla="*/ 150018 h 2632471"/>
              <a:gd name="connsiteX37" fmla="*/ 567416 w 1978307"/>
              <a:gd name="connsiteY37" fmla="*/ 96440 h 2632471"/>
              <a:gd name="connsiteX38" fmla="*/ 688860 w 1978307"/>
              <a:gd name="connsiteY38" fmla="*/ 46434 h 2632471"/>
              <a:gd name="connsiteX39" fmla="*/ 835307 w 1978307"/>
              <a:gd name="connsiteY39" fmla="*/ 14287 h 2632471"/>
              <a:gd name="connsiteX40" fmla="*/ 992469 w 1978307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45807 w 1981751"/>
              <a:gd name="connsiteY26" fmla="*/ 1768078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623721 w 1981751"/>
              <a:gd name="connsiteY14" fmla="*/ 2282780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37440 w 1981751"/>
              <a:gd name="connsiteY14" fmla="*/ 2332084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65173 w 1981751"/>
              <a:gd name="connsiteY14" fmla="*/ 2347492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81751" h="2632471">
                <a:moveTo>
                  <a:pt x="995913" y="0"/>
                </a:moveTo>
                <a:lnTo>
                  <a:pt x="1167363" y="17859"/>
                </a:lnTo>
                <a:lnTo>
                  <a:pt x="1399535" y="82153"/>
                </a:lnTo>
                <a:lnTo>
                  <a:pt x="1628135" y="185737"/>
                </a:lnTo>
                <a:lnTo>
                  <a:pt x="1796013" y="342900"/>
                </a:lnTo>
                <a:lnTo>
                  <a:pt x="1899598" y="496490"/>
                </a:lnTo>
                <a:lnTo>
                  <a:pt x="1971035" y="692943"/>
                </a:lnTo>
                <a:lnTo>
                  <a:pt x="1981751" y="867965"/>
                </a:lnTo>
                <a:lnTo>
                  <a:pt x="1981751" y="875109"/>
                </a:lnTo>
                <a:cubicBezTo>
                  <a:pt x="1980560" y="983456"/>
                  <a:pt x="1979370" y="1091803"/>
                  <a:pt x="1978179" y="1200150"/>
                </a:cubicBezTo>
                <a:lnTo>
                  <a:pt x="1842448" y="1857375"/>
                </a:lnTo>
                <a:lnTo>
                  <a:pt x="1806729" y="2003821"/>
                </a:lnTo>
                <a:lnTo>
                  <a:pt x="1760295" y="2093118"/>
                </a:lnTo>
                <a:lnTo>
                  <a:pt x="1710288" y="2182415"/>
                </a:lnTo>
                <a:lnTo>
                  <a:pt x="1565173" y="2347492"/>
                </a:lnTo>
                <a:cubicBezTo>
                  <a:pt x="1543854" y="2377339"/>
                  <a:pt x="1550414" y="2368361"/>
                  <a:pt x="1567275" y="2345879"/>
                </a:cubicBezTo>
                <a:lnTo>
                  <a:pt x="1349529" y="2511028"/>
                </a:lnTo>
                <a:lnTo>
                  <a:pt x="1224513" y="2586037"/>
                </a:lnTo>
                <a:lnTo>
                  <a:pt x="1110213" y="2632471"/>
                </a:lnTo>
                <a:lnTo>
                  <a:pt x="920904" y="2625328"/>
                </a:lnTo>
                <a:lnTo>
                  <a:pt x="753026" y="2561034"/>
                </a:lnTo>
                <a:lnTo>
                  <a:pt x="542285" y="2425303"/>
                </a:lnTo>
                <a:lnTo>
                  <a:pt x="377979" y="2296715"/>
                </a:lnTo>
                <a:lnTo>
                  <a:pt x="285110" y="2185987"/>
                </a:lnTo>
                <a:lnTo>
                  <a:pt x="199385" y="2032396"/>
                </a:lnTo>
                <a:lnTo>
                  <a:pt x="167622" y="1914525"/>
                </a:lnTo>
                <a:lnTo>
                  <a:pt x="135475" y="1771522"/>
                </a:lnTo>
                <a:lnTo>
                  <a:pt x="24875" y="1167491"/>
                </a:lnTo>
                <a:lnTo>
                  <a:pt x="3444" y="986476"/>
                </a:lnTo>
                <a:lnTo>
                  <a:pt x="0" y="843857"/>
                </a:lnTo>
                <a:lnTo>
                  <a:pt x="20791" y="753665"/>
                </a:lnTo>
                <a:lnTo>
                  <a:pt x="63654" y="610790"/>
                </a:lnTo>
                <a:lnTo>
                  <a:pt x="117232" y="482203"/>
                </a:lnTo>
                <a:lnTo>
                  <a:pt x="206529" y="353615"/>
                </a:lnTo>
                <a:lnTo>
                  <a:pt x="324401" y="250031"/>
                </a:lnTo>
                <a:lnTo>
                  <a:pt x="445845" y="157162"/>
                </a:lnTo>
                <a:cubicBezTo>
                  <a:pt x="533492" y="120258"/>
                  <a:pt x="536856" y="120418"/>
                  <a:pt x="452988" y="150018"/>
                </a:cubicBezTo>
                <a:lnTo>
                  <a:pt x="570860" y="96440"/>
                </a:lnTo>
                <a:lnTo>
                  <a:pt x="692304" y="46434"/>
                </a:lnTo>
                <a:lnTo>
                  <a:pt x="838751" y="14287"/>
                </a:lnTo>
                <a:lnTo>
                  <a:pt x="995913" y="0"/>
                </a:lnTo>
                <a:close/>
              </a:path>
            </a:pathLst>
          </a:custGeom>
          <a:noFill/>
          <a:ln w="177800">
            <a:solidFill>
              <a:srgbClr val="2E6C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23944C6-2D98-784A-B037-67CAFBF414A3}"/>
              </a:ext>
            </a:extLst>
          </p:cNvPr>
          <p:cNvGrpSpPr/>
          <p:nvPr/>
        </p:nvGrpSpPr>
        <p:grpSpPr>
          <a:xfrm>
            <a:off x="5530948" y="2630953"/>
            <a:ext cx="1413513" cy="1348822"/>
            <a:chOff x="5530948" y="2630953"/>
            <a:chExt cx="1413513" cy="1348822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76FA358-51DA-7E4A-8AA4-FB7398EF4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21437886">
              <a:off x="5530948" y="2630953"/>
              <a:ext cx="1413513" cy="1348822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FA36CCF-E88E-C441-BF1E-C9982A8F04ED}"/>
                </a:ext>
              </a:extLst>
            </p:cNvPr>
            <p:cNvGrpSpPr/>
            <p:nvPr/>
          </p:nvGrpSpPr>
          <p:grpSpPr>
            <a:xfrm>
              <a:off x="5978501" y="3064287"/>
              <a:ext cx="303636" cy="286186"/>
              <a:chOff x="5978501" y="3064287"/>
              <a:chExt cx="303636" cy="286186"/>
            </a:xfrm>
          </p:grpSpPr>
          <p:sp>
            <p:nvSpPr>
              <p:cNvPr id="3" name="Freeform 2">
                <a:extLst>
                  <a:ext uri="{FF2B5EF4-FFF2-40B4-BE49-F238E27FC236}">
                    <a16:creationId xmlns:a16="http://schemas.microsoft.com/office/drawing/2014/main" id="{3CACCC7B-4585-5C4A-8A52-0095B8A50164}"/>
                  </a:ext>
                </a:extLst>
              </p:cNvPr>
              <p:cNvSpPr/>
              <p:nvPr/>
            </p:nvSpPr>
            <p:spPr>
              <a:xfrm>
                <a:off x="6083203" y="3064287"/>
                <a:ext cx="198934" cy="223365"/>
              </a:xfrm>
              <a:custGeom>
                <a:avLst/>
                <a:gdLst>
                  <a:gd name="connsiteX0" fmla="*/ 0 w 198934"/>
                  <a:gd name="connsiteY0" fmla="*/ 45371 h 223365"/>
                  <a:gd name="connsiteX1" fmla="*/ 38391 w 198934"/>
                  <a:gd name="connsiteY1" fmla="*/ 17450 h 223365"/>
                  <a:gd name="connsiteX2" fmla="*/ 76782 w 198934"/>
                  <a:gd name="connsiteY2" fmla="*/ 0 h 223365"/>
                  <a:gd name="connsiteX3" fmla="*/ 153563 w 198934"/>
                  <a:gd name="connsiteY3" fmla="*/ 41881 h 223365"/>
                  <a:gd name="connsiteX4" fmla="*/ 198934 w 198934"/>
                  <a:gd name="connsiteY4" fmla="*/ 184974 h 223365"/>
                  <a:gd name="connsiteX5" fmla="*/ 146583 w 198934"/>
                  <a:gd name="connsiteY5" fmla="*/ 223365 h 223365"/>
                  <a:gd name="connsiteX6" fmla="*/ 0 w 198934"/>
                  <a:gd name="connsiteY6" fmla="*/ 45371 h 223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934" h="223365">
                    <a:moveTo>
                      <a:pt x="0" y="45371"/>
                    </a:moveTo>
                    <a:lnTo>
                      <a:pt x="38391" y="17450"/>
                    </a:lnTo>
                    <a:lnTo>
                      <a:pt x="76782" y="0"/>
                    </a:lnTo>
                    <a:lnTo>
                      <a:pt x="153563" y="41881"/>
                    </a:lnTo>
                    <a:lnTo>
                      <a:pt x="198934" y="184974"/>
                    </a:lnTo>
                    <a:lnTo>
                      <a:pt x="146583" y="223365"/>
                    </a:lnTo>
                    <a:lnTo>
                      <a:pt x="0" y="45371"/>
                    </a:lnTo>
                    <a:close/>
                  </a:path>
                </a:pathLst>
              </a:custGeom>
              <a:solidFill>
                <a:srgbClr val="2E6CA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" name="Freeform 3">
                <a:extLst>
                  <a:ext uri="{FF2B5EF4-FFF2-40B4-BE49-F238E27FC236}">
                    <a16:creationId xmlns:a16="http://schemas.microsoft.com/office/drawing/2014/main" id="{D2D2D81C-B752-8A48-A4EE-A93F228056B4}"/>
                  </a:ext>
                </a:extLst>
              </p:cNvPr>
              <p:cNvSpPr/>
              <p:nvPr/>
            </p:nvSpPr>
            <p:spPr>
              <a:xfrm>
                <a:off x="5978501" y="3179460"/>
                <a:ext cx="240815" cy="171013"/>
              </a:xfrm>
              <a:custGeom>
                <a:avLst/>
                <a:gdLst>
                  <a:gd name="connsiteX0" fmla="*/ 41881 w 240815"/>
                  <a:gd name="connsiteY0" fmla="*/ 0 h 171013"/>
                  <a:gd name="connsiteX1" fmla="*/ 41881 w 240815"/>
                  <a:gd name="connsiteY1" fmla="*/ 0 h 171013"/>
                  <a:gd name="connsiteX2" fmla="*/ 240815 w 240815"/>
                  <a:gd name="connsiteY2" fmla="*/ 87252 h 171013"/>
                  <a:gd name="connsiteX3" fmla="*/ 205914 w 240815"/>
                  <a:gd name="connsiteY3" fmla="*/ 171013 h 171013"/>
                  <a:gd name="connsiteX4" fmla="*/ 90742 w 240815"/>
                  <a:gd name="connsiteY4" fmla="*/ 171013 h 171013"/>
                  <a:gd name="connsiteX5" fmla="*/ 38391 w 240815"/>
                  <a:gd name="connsiteY5" fmla="*/ 157053 h 171013"/>
                  <a:gd name="connsiteX6" fmla="*/ 20940 w 240815"/>
                  <a:gd name="connsiteY6" fmla="*/ 125642 h 171013"/>
                  <a:gd name="connsiteX7" fmla="*/ 0 w 240815"/>
                  <a:gd name="connsiteY7" fmla="*/ 83761 h 171013"/>
                  <a:gd name="connsiteX8" fmla="*/ 6980 w 240815"/>
                  <a:gd name="connsiteY8" fmla="*/ 52351 h 171013"/>
                  <a:gd name="connsiteX9" fmla="*/ 41881 w 240815"/>
                  <a:gd name="connsiteY9" fmla="*/ 0 h 171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0815" h="171013">
                    <a:moveTo>
                      <a:pt x="41881" y="0"/>
                    </a:moveTo>
                    <a:lnTo>
                      <a:pt x="41881" y="0"/>
                    </a:lnTo>
                    <a:lnTo>
                      <a:pt x="240815" y="87252"/>
                    </a:lnTo>
                    <a:lnTo>
                      <a:pt x="205914" y="171013"/>
                    </a:lnTo>
                    <a:lnTo>
                      <a:pt x="90742" y="171013"/>
                    </a:lnTo>
                    <a:lnTo>
                      <a:pt x="38391" y="157053"/>
                    </a:lnTo>
                    <a:lnTo>
                      <a:pt x="20940" y="125642"/>
                    </a:lnTo>
                    <a:lnTo>
                      <a:pt x="0" y="83761"/>
                    </a:lnTo>
                    <a:lnTo>
                      <a:pt x="6980" y="52351"/>
                    </a:lnTo>
                    <a:lnTo>
                      <a:pt x="41881" y="0"/>
                    </a:lnTo>
                    <a:close/>
                  </a:path>
                </a:pathLst>
              </a:custGeom>
              <a:solidFill>
                <a:srgbClr val="2E6CA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9F31A47-CBA2-D143-8661-5396DF9C5FCB}"/>
              </a:ext>
            </a:extLst>
          </p:cNvPr>
          <p:cNvGrpSpPr/>
          <p:nvPr/>
        </p:nvGrpSpPr>
        <p:grpSpPr>
          <a:xfrm>
            <a:off x="3095975" y="2630947"/>
            <a:ext cx="1413513" cy="1348822"/>
            <a:chOff x="3095975" y="2630947"/>
            <a:chExt cx="1413513" cy="1348822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E384741A-834D-444B-BB40-EE8C3A321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76211">
              <a:off x="3095975" y="2630947"/>
              <a:ext cx="1413513" cy="1348822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D902206-5F11-384D-9B66-C39EFFE53101}"/>
                </a:ext>
              </a:extLst>
            </p:cNvPr>
            <p:cNvGrpSpPr/>
            <p:nvPr/>
          </p:nvGrpSpPr>
          <p:grpSpPr>
            <a:xfrm>
              <a:off x="3545918" y="3060797"/>
              <a:ext cx="303636" cy="286186"/>
              <a:chOff x="5978501" y="3064287"/>
              <a:chExt cx="303636" cy="286186"/>
            </a:xfrm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106C60C3-8C52-BB45-9CFF-938512EDBD4B}"/>
                  </a:ext>
                </a:extLst>
              </p:cNvPr>
              <p:cNvSpPr/>
              <p:nvPr/>
            </p:nvSpPr>
            <p:spPr>
              <a:xfrm>
                <a:off x="6083203" y="3064287"/>
                <a:ext cx="198934" cy="223365"/>
              </a:xfrm>
              <a:custGeom>
                <a:avLst/>
                <a:gdLst>
                  <a:gd name="connsiteX0" fmla="*/ 0 w 198934"/>
                  <a:gd name="connsiteY0" fmla="*/ 45371 h 223365"/>
                  <a:gd name="connsiteX1" fmla="*/ 38391 w 198934"/>
                  <a:gd name="connsiteY1" fmla="*/ 17450 h 223365"/>
                  <a:gd name="connsiteX2" fmla="*/ 76782 w 198934"/>
                  <a:gd name="connsiteY2" fmla="*/ 0 h 223365"/>
                  <a:gd name="connsiteX3" fmla="*/ 153563 w 198934"/>
                  <a:gd name="connsiteY3" fmla="*/ 41881 h 223365"/>
                  <a:gd name="connsiteX4" fmla="*/ 198934 w 198934"/>
                  <a:gd name="connsiteY4" fmla="*/ 184974 h 223365"/>
                  <a:gd name="connsiteX5" fmla="*/ 146583 w 198934"/>
                  <a:gd name="connsiteY5" fmla="*/ 223365 h 223365"/>
                  <a:gd name="connsiteX6" fmla="*/ 0 w 198934"/>
                  <a:gd name="connsiteY6" fmla="*/ 45371 h 223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934" h="223365">
                    <a:moveTo>
                      <a:pt x="0" y="45371"/>
                    </a:moveTo>
                    <a:lnTo>
                      <a:pt x="38391" y="17450"/>
                    </a:lnTo>
                    <a:lnTo>
                      <a:pt x="76782" y="0"/>
                    </a:lnTo>
                    <a:lnTo>
                      <a:pt x="153563" y="41881"/>
                    </a:lnTo>
                    <a:lnTo>
                      <a:pt x="198934" y="184974"/>
                    </a:lnTo>
                    <a:lnTo>
                      <a:pt x="146583" y="223365"/>
                    </a:lnTo>
                    <a:lnTo>
                      <a:pt x="0" y="45371"/>
                    </a:lnTo>
                    <a:close/>
                  </a:path>
                </a:pathLst>
              </a:custGeom>
              <a:solidFill>
                <a:srgbClr val="2E6CA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5768F8D5-CA2B-2945-A6DA-792BB55ABB4D}"/>
                  </a:ext>
                </a:extLst>
              </p:cNvPr>
              <p:cNvSpPr/>
              <p:nvPr/>
            </p:nvSpPr>
            <p:spPr>
              <a:xfrm>
                <a:off x="5978501" y="3179460"/>
                <a:ext cx="240815" cy="171013"/>
              </a:xfrm>
              <a:custGeom>
                <a:avLst/>
                <a:gdLst>
                  <a:gd name="connsiteX0" fmla="*/ 41881 w 240815"/>
                  <a:gd name="connsiteY0" fmla="*/ 0 h 171013"/>
                  <a:gd name="connsiteX1" fmla="*/ 41881 w 240815"/>
                  <a:gd name="connsiteY1" fmla="*/ 0 h 171013"/>
                  <a:gd name="connsiteX2" fmla="*/ 240815 w 240815"/>
                  <a:gd name="connsiteY2" fmla="*/ 87252 h 171013"/>
                  <a:gd name="connsiteX3" fmla="*/ 205914 w 240815"/>
                  <a:gd name="connsiteY3" fmla="*/ 171013 h 171013"/>
                  <a:gd name="connsiteX4" fmla="*/ 90742 w 240815"/>
                  <a:gd name="connsiteY4" fmla="*/ 171013 h 171013"/>
                  <a:gd name="connsiteX5" fmla="*/ 38391 w 240815"/>
                  <a:gd name="connsiteY5" fmla="*/ 157053 h 171013"/>
                  <a:gd name="connsiteX6" fmla="*/ 20940 w 240815"/>
                  <a:gd name="connsiteY6" fmla="*/ 125642 h 171013"/>
                  <a:gd name="connsiteX7" fmla="*/ 0 w 240815"/>
                  <a:gd name="connsiteY7" fmla="*/ 83761 h 171013"/>
                  <a:gd name="connsiteX8" fmla="*/ 6980 w 240815"/>
                  <a:gd name="connsiteY8" fmla="*/ 52351 h 171013"/>
                  <a:gd name="connsiteX9" fmla="*/ 41881 w 240815"/>
                  <a:gd name="connsiteY9" fmla="*/ 0 h 171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0815" h="171013">
                    <a:moveTo>
                      <a:pt x="41881" y="0"/>
                    </a:moveTo>
                    <a:lnTo>
                      <a:pt x="41881" y="0"/>
                    </a:lnTo>
                    <a:lnTo>
                      <a:pt x="240815" y="87252"/>
                    </a:lnTo>
                    <a:lnTo>
                      <a:pt x="205914" y="171013"/>
                    </a:lnTo>
                    <a:lnTo>
                      <a:pt x="90742" y="171013"/>
                    </a:lnTo>
                    <a:lnTo>
                      <a:pt x="38391" y="157053"/>
                    </a:lnTo>
                    <a:lnTo>
                      <a:pt x="20940" y="125642"/>
                    </a:lnTo>
                    <a:lnTo>
                      <a:pt x="0" y="83761"/>
                    </a:lnTo>
                    <a:lnTo>
                      <a:pt x="6980" y="52351"/>
                    </a:lnTo>
                    <a:lnTo>
                      <a:pt x="41881" y="0"/>
                    </a:lnTo>
                    <a:close/>
                  </a:path>
                </a:pathLst>
              </a:custGeom>
              <a:solidFill>
                <a:srgbClr val="2E6CA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5741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B70A7D-AE68-A841-875B-62DE8EF821C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53478" y="2486526"/>
            <a:ext cx="1778943" cy="1892968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6E0EC811-A9EE-0747-B1B7-12D05E1F560C}"/>
              </a:ext>
            </a:extLst>
          </p:cNvPr>
          <p:cNvSpPr/>
          <p:nvPr/>
        </p:nvSpPr>
        <p:spPr>
          <a:xfrm>
            <a:off x="2470446" y="95805"/>
            <a:ext cx="5158517" cy="6852347"/>
          </a:xfrm>
          <a:custGeom>
            <a:avLst/>
            <a:gdLst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60734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7655 w 1964531"/>
              <a:gd name="connsiteY27" fmla="*/ 1167491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92469 w 1978307"/>
              <a:gd name="connsiteY0" fmla="*/ 0 h 2632471"/>
              <a:gd name="connsiteX1" fmla="*/ 1163919 w 1978307"/>
              <a:gd name="connsiteY1" fmla="*/ 17859 h 2632471"/>
              <a:gd name="connsiteX2" fmla="*/ 1396091 w 1978307"/>
              <a:gd name="connsiteY2" fmla="*/ 82153 h 2632471"/>
              <a:gd name="connsiteX3" fmla="*/ 1624691 w 1978307"/>
              <a:gd name="connsiteY3" fmla="*/ 185737 h 2632471"/>
              <a:gd name="connsiteX4" fmla="*/ 1792569 w 1978307"/>
              <a:gd name="connsiteY4" fmla="*/ 342900 h 2632471"/>
              <a:gd name="connsiteX5" fmla="*/ 1896154 w 1978307"/>
              <a:gd name="connsiteY5" fmla="*/ 496490 h 2632471"/>
              <a:gd name="connsiteX6" fmla="*/ 1967591 w 1978307"/>
              <a:gd name="connsiteY6" fmla="*/ 692943 h 2632471"/>
              <a:gd name="connsiteX7" fmla="*/ 1978307 w 1978307"/>
              <a:gd name="connsiteY7" fmla="*/ 867965 h 2632471"/>
              <a:gd name="connsiteX8" fmla="*/ 1978307 w 1978307"/>
              <a:gd name="connsiteY8" fmla="*/ 875109 h 2632471"/>
              <a:gd name="connsiteX9" fmla="*/ 1974735 w 1978307"/>
              <a:gd name="connsiteY9" fmla="*/ 1200150 h 2632471"/>
              <a:gd name="connsiteX10" fmla="*/ 1839004 w 1978307"/>
              <a:gd name="connsiteY10" fmla="*/ 1857375 h 2632471"/>
              <a:gd name="connsiteX11" fmla="*/ 1803285 w 1978307"/>
              <a:gd name="connsiteY11" fmla="*/ 2003821 h 2632471"/>
              <a:gd name="connsiteX12" fmla="*/ 1756851 w 1978307"/>
              <a:gd name="connsiteY12" fmla="*/ 2093118 h 2632471"/>
              <a:gd name="connsiteX13" fmla="*/ 1706844 w 1978307"/>
              <a:gd name="connsiteY13" fmla="*/ 2182415 h 2632471"/>
              <a:gd name="connsiteX14" fmla="*/ 1592544 w 1978307"/>
              <a:gd name="connsiteY14" fmla="*/ 2307431 h 2632471"/>
              <a:gd name="connsiteX15" fmla="*/ 1585401 w 1978307"/>
              <a:gd name="connsiteY15" fmla="*/ 2318146 h 2632471"/>
              <a:gd name="connsiteX16" fmla="*/ 1346085 w 1978307"/>
              <a:gd name="connsiteY16" fmla="*/ 2511028 h 2632471"/>
              <a:gd name="connsiteX17" fmla="*/ 1221069 w 1978307"/>
              <a:gd name="connsiteY17" fmla="*/ 2586037 h 2632471"/>
              <a:gd name="connsiteX18" fmla="*/ 1106769 w 1978307"/>
              <a:gd name="connsiteY18" fmla="*/ 2632471 h 2632471"/>
              <a:gd name="connsiteX19" fmla="*/ 917460 w 1978307"/>
              <a:gd name="connsiteY19" fmla="*/ 2625328 h 2632471"/>
              <a:gd name="connsiteX20" fmla="*/ 749582 w 1978307"/>
              <a:gd name="connsiteY20" fmla="*/ 2561034 h 2632471"/>
              <a:gd name="connsiteX21" fmla="*/ 538841 w 1978307"/>
              <a:gd name="connsiteY21" fmla="*/ 2425303 h 2632471"/>
              <a:gd name="connsiteX22" fmla="*/ 374535 w 1978307"/>
              <a:gd name="connsiteY22" fmla="*/ 2296715 h 2632471"/>
              <a:gd name="connsiteX23" fmla="*/ 281666 w 1978307"/>
              <a:gd name="connsiteY23" fmla="*/ 2185987 h 2632471"/>
              <a:gd name="connsiteX24" fmla="*/ 195941 w 1978307"/>
              <a:gd name="connsiteY24" fmla="*/ 2032396 h 2632471"/>
              <a:gd name="connsiteX25" fmla="*/ 164178 w 1978307"/>
              <a:gd name="connsiteY25" fmla="*/ 1914525 h 2632471"/>
              <a:gd name="connsiteX26" fmla="*/ 142363 w 1978307"/>
              <a:gd name="connsiteY26" fmla="*/ 1768078 h 2632471"/>
              <a:gd name="connsiteX27" fmla="*/ 21431 w 1978307"/>
              <a:gd name="connsiteY27" fmla="*/ 1167491 h 2632471"/>
              <a:gd name="connsiteX28" fmla="*/ 0 w 1978307"/>
              <a:gd name="connsiteY28" fmla="*/ 986476 h 2632471"/>
              <a:gd name="connsiteX29" fmla="*/ 13776 w 1978307"/>
              <a:gd name="connsiteY29" fmla="*/ 867965 h 2632471"/>
              <a:gd name="connsiteX30" fmla="*/ 17347 w 1978307"/>
              <a:gd name="connsiteY30" fmla="*/ 753665 h 2632471"/>
              <a:gd name="connsiteX31" fmla="*/ 60210 w 1978307"/>
              <a:gd name="connsiteY31" fmla="*/ 610790 h 2632471"/>
              <a:gd name="connsiteX32" fmla="*/ 113788 w 1978307"/>
              <a:gd name="connsiteY32" fmla="*/ 482203 h 2632471"/>
              <a:gd name="connsiteX33" fmla="*/ 203085 w 1978307"/>
              <a:gd name="connsiteY33" fmla="*/ 353615 h 2632471"/>
              <a:gd name="connsiteX34" fmla="*/ 320957 w 1978307"/>
              <a:gd name="connsiteY34" fmla="*/ 250031 h 2632471"/>
              <a:gd name="connsiteX35" fmla="*/ 442401 w 1978307"/>
              <a:gd name="connsiteY35" fmla="*/ 157162 h 2632471"/>
              <a:gd name="connsiteX36" fmla="*/ 449544 w 1978307"/>
              <a:gd name="connsiteY36" fmla="*/ 150018 h 2632471"/>
              <a:gd name="connsiteX37" fmla="*/ 567416 w 1978307"/>
              <a:gd name="connsiteY37" fmla="*/ 96440 h 2632471"/>
              <a:gd name="connsiteX38" fmla="*/ 688860 w 1978307"/>
              <a:gd name="connsiteY38" fmla="*/ 46434 h 2632471"/>
              <a:gd name="connsiteX39" fmla="*/ 835307 w 1978307"/>
              <a:gd name="connsiteY39" fmla="*/ 14287 h 2632471"/>
              <a:gd name="connsiteX40" fmla="*/ 992469 w 1978307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45807 w 1981751"/>
              <a:gd name="connsiteY26" fmla="*/ 1768078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623721 w 1981751"/>
              <a:gd name="connsiteY14" fmla="*/ 2282780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37440 w 1981751"/>
              <a:gd name="connsiteY14" fmla="*/ 2332084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65173 w 1981751"/>
              <a:gd name="connsiteY14" fmla="*/ 2347492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81751" h="2632471">
                <a:moveTo>
                  <a:pt x="995913" y="0"/>
                </a:moveTo>
                <a:lnTo>
                  <a:pt x="1167363" y="17859"/>
                </a:lnTo>
                <a:lnTo>
                  <a:pt x="1399535" y="82153"/>
                </a:lnTo>
                <a:lnTo>
                  <a:pt x="1628135" y="185737"/>
                </a:lnTo>
                <a:lnTo>
                  <a:pt x="1796013" y="342900"/>
                </a:lnTo>
                <a:lnTo>
                  <a:pt x="1899598" y="496490"/>
                </a:lnTo>
                <a:lnTo>
                  <a:pt x="1971035" y="692943"/>
                </a:lnTo>
                <a:lnTo>
                  <a:pt x="1981751" y="867965"/>
                </a:lnTo>
                <a:lnTo>
                  <a:pt x="1981751" y="875109"/>
                </a:lnTo>
                <a:cubicBezTo>
                  <a:pt x="1980560" y="983456"/>
                  <a:pt x="1979370" y="1091803"/>
                  <a:pt x="1978179" y="1200150"/>
                </a:cubicBezTo>
                <a:lnTo>
                  <a:pt x="1842448" y="1857375"/>
                </a:lnTo>
                <a:lnTo>
                  <a:pt x="1806729" y="2003821"/>
                </a:lnTo>
                <a:lnTo>
                  <a:pt x="1760295" y="2093118"/>
                </a:lnTo>
                <a:lnTo>
                  <a:pt x="1710288" y="2182415"/>
                </a:lnTo>
                <a:lnTo>
                  <a:pt x="1565173" y="2347492"/>
                </a:lnTo>
                <a:cubicBezTo>
                  <a:pt x="1543854" y="2377339"/>
                  <a:pt x="1550414" y="2368361"/>
                  <a:pt x="1567275" y="2345879"/>
                </a:cubicBezTo>
                <a:lnTo>
                  <a:pt x="1349529" y="2511028"/>
                </a:lnTo>
                <a:lnTo>
                  <a:pt x="1224513" y="2586037"/>
                </a:lnTo>
                <a:lnTo>
                  <a:pt x="1110213" y="2632471"/>
                </a:lnTo>
                <a:lnTo>
                  <a:pt x="920904" y="2625328"/>
                </a:lnTo>
                <a:lnTo>
                  <a:pt x="753026" y="2561034"/>
                </a:lnTo>
                <a:lnTo>
                  <a:pt x="542285" y="2425303"/>
                </a:lnTo>
                <a:lnTo>
                  <a:pt x="377979" y="2296715"/>
                </a:lnTo>
                <a:lnTo>
                  <a:pt x="285110" y="2185987"/>
                </a:lnTo>
                <a:lnTo>
                  <a:pt x="199385" y="2032396"/>
                </a:lnTo>
                <a:lnTo>
                  <a:pt x="167622" y="1914525"/>
                </a:lnTo>
                <a:lnTo>
                  <a:pt x="135475" y="1771522"/>
                </a:lnTo>
                <a:lnTo>
                  <a:pt x="24875" y="1167491"/>
                </a:lnTo>
                <a:lnTo>
                  <a:pt x="3444" y="986476"/>
                </a:lnTo>
                <a:lnTo>
                  <a:pt x="0" y="843857"/>
                </a:lnTo>
                <a:lnTo>
                  <a:pt x="20791" y="753665"/>
                </a:lnTo>
                <a:lnTo>
                  <a:pt x="63654" y="610790"/>
                </a:lnTo>
                <a:lnTo>
                  <a:pt x="117232" y="482203"/>
                </a:lnTo>
                <a:lnTo>
                  <a:pt x="206529" y="353615"/>
                </a:lnTo>
                <a:lnTo>
                  <a:pt x="324401" y="250031"/>
                </a:lnTo>
                <a:lnTo>
                  <a:pt x="445845" y="157162"/>
                </a:lnTo>
                <a:cubicBezTo>
                  <a:pt x="533492" y="120258"/>
                  <a:pt x="536856" y="120418"/>
                  <a:pt x="452988" y="150018"/>
                </a:cubicBezTo>
                <a:lnTo>
                  <a:pt x="570860" y="96440"/>
                </a:lnTo>
                <a:lnTo>
                  <a:pt x="692304" y="46434"/>
                </a:lnTo>
                <a:lnTo>
                  <a:pt x="838751" y="14287"/>
                </a:lnTo>
                <a:lnTo>
                  <a:pt x="995913" y="0"/>
                </a:lnTo>
                <a:close/>
              </a:path>
            </a:pathLst>
          </a:custGeom>
          <a:noFill/>
          <a:ln w="177800">
            <a:solidFill>
              <a:srgbClr val="2E6C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92A4F9A-5899-714F-A70F-BF9A4FE5FE11}"/>
              </a:ext>
            </a:extLst>
          </p:cNvPr>
          <p:cNvGrpSpPr/>
          <p:nvPr/>
        </p:nvGrpSpPr>
        <p:grpSpPr>
          <a:xfrm>
            <a:off x="5530948" y="2630953"/>
            <a:ext cx="1413513" cy="1348822"/>
            <a:chOff x="5530948" y="2630953"/>
            <a:chExt cx="1413513" cy="134882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01D7A34-E34F-0647-9D59-A7A8C2523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21437886">
              <a:off x="5530948" y="2630953"/>
              <a:ext cx="1413513" cy="1348822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CFA8CE3-A4BB-F342-A226-A6AAC6720B2F}"/>
                </a:ext>
              </a:extLst>
            </p:cNvPr>
            <p:cNvGrpSpPr/>
            <p:nvPr/>
          </p:nvGrpSpPr>
          <p:grpSpPr>
            <a:xfrm>
              <a:off x="5978501" y="3064287"/>
              <a:ext cx="303636" cy="286186"/>
              <a:chOff x="5978501" y="3064287"/>
              <a:chExt cx="303636" cy="286186"/>
            </a:xfrm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51F97A2E-B9D7-CF4A-A249-0C2FA915151B}"/>
                  </a:ext>
                </a:extLst>
              </p:cNvPr>
              <p:cNvSpPr/>
              <p:nvPr/>
            </p:nvSpPr>
            <p:spPr>
              <a:xfrm>
                <a:off x="6083203" y="3064287"/>
                <a:ext cx="198934" cy="223365"/>
              </a:xfrm>
              <a:custGeom>
                <a:avLst/>
                <a:gdLst>
                  <a:gd name="connsiteX0" fmla="*/ 0 w 198934"/>
                  <a:gd name="connsiteY0" fmla="*/ 45371 h 223365"/>
                  <a:gd name="connsiteX1" fmla="*/ 38391 w 198934"/>
                  <a:gd name="connsiteY1" fmla="*/ 17450 h 223365"/>
                  <a:gd name="connsiteX2" fmla="*/ 76782 w 198934"/>
                  <a:gd name="connsiteY2" fmla="*/ 0 h 223365"/>
                  <a:gd name="connsiteX3" fmla="*/ 153563 w 198934"/>
                  <a:gd name="connsiteY3" fmla="*/ 41881 h 223365"/>
                  <a:gd name="connsiteX4" fmla="*/ 198934 w 198934"/>
                  <a:gd name="connsiteY4" fmla="*/ 184974 h 223365"/>
                  <a:gd name="connsiteX5" fmla="*/ 146583 w 198934"/>
                  <a:gd name="connsiteY5" fmla="*/ 223365 h 223365"/>
                  <a:gd name="connsiteX6" fmla="*/ 0 w 198934"/>
                  <a:gd name="connsiteY6" fmla="*/ 45371 h 223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934" h="223365">
                    <a:moveTo>
                      <a:pt x="0" y="45371"/>
                    </a:moveTo>
                    <a:lnTo>
                      <a:pt x="38391" y="17450"/>
                    </a:lnTo>
                    <a:lnTo>
                      <a:pt x="76782" y="0"/>
                    </a:lnTo>
                    <a:lnTo>
                      <a:pt x="153563" y="41881"/>
                    </a:lnTo>
                    <a:lnTo>
                      <a:pt x="198934" y="184974"/>
                    </a:lnTo>
                    <a:lnTo>
                      <a:pt x="146583" y="223365"/>
                    </a:lnTo>
                    <a:lnTo>
                      <a:pt x="0" y="45371"/>
                    </a:lnTo>
                    <a:close/>
                  </a:path>
                </a:pathLst>
              </a:custGeom>
              <a:solidFill>
                <a:srgbClr val="2E6CA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E40DDD90-8790-B348-AAF1-27BBD0ABF239}"/>
                  </a:ext>
                </a:extLst>
              </p:cNvPr>
              <p:cNvSpPr/>
              <p:nvPr/>
            </p:nvSpPr>
            <p:spPr>
              <a:xfrm>
                <a:off x="5978501" y="3179460"/>
                <a:ext cx="240815" cy="171013"/>
              </a:xfrm>
              <a:custGeom>
                <a:avLst/>
                <a:gdLst>
                  <a:gd name="connsiteX0" fmla="*/ 41881 w 240815"/>
                  <a:gd name="connsiteY0" fmla="*/ 0 h 171013"/>
                  <a:gd name="connsiteX1" fmla="*/ 41881 w 240815"/>
                  <a:gd name="connsiteY1" fmla="*/ 0 h 171013"/>
                  <a:gd name="connsiteX2" fmla="*/ 240815 w 240815"/>
                  <a:gd name="connsiteY2" fmla="*/ 87252 h 171013"/>
                  <a:gd name="connsiteX3" fmla="*/ 205914 w 240815"/>
                  <a:gd name="connsiteY3" fmla="*/ 171013 h 171013"/>
                  <a:gd name="connsiteX4" fmla="*/ 90742 w 240815"/>
                  <a:gd name="connsiteY4" fmla="*/ 171013 h 171013"/>
                  <a:gd name="connsiteX5" fmla="*/ 38391 w 240815"/>
                  <a:gd name="connsiteY5" fmla="*/ 157053 h 171013"/>
                  <a:gd name="connsiteX6" fmla="*/ 20940 w 240815"/>
                  <a:gd name="connsiteY6" fmla="*/ 125642 h 171013"/>
                  <a:gd name="connsiteX7" fmla="*/ 0 w 240815"/>
                  <a:gd name="connsiteY7" fmla="*/ 83761 h 171013"/>
                  <a:gd name="connsiteX8" fmla="*/ 6980 w 240815"/>
                  <a:gd name="connsiteY8" fmla="*/ 52351 h 171013"/>
                  <a:gd name="connsiteX9" fmla="*/ 41881 w 240815"/>
                  <a:gd name="connsiteY9" fmla="*/ 0 h 171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0815" h="171013">
                    <a:moveTo>
                      <a:pt x="41881" y="0"/>
                    </a:moveTo>
                    <a:lnTo>
                      <a:pt x="41881" y="0"/>
                    </a:lnTo>
                    <a:lnTo>
                      <a:pt x="240815" y="87252"/>
                    </a:lnTo>
                    <a:lnTo>
                      <a:pt x="205914" y="171013"/>
                    </a:lnTo>
                    <a:lnTo>
                      <a:pt x="90742" y="171013"/>
                    </a:lnTo>
                    <a:lnTo>
                      <a:pt x="38391" y="157053"/>
                    </a:lnTo>
                    <a:lnTo>
                      <a:pt x="20940" y="125642"/>
                    </a:lnTo>
                    <a:lnTo>
                      <a:pt x="0" y="83761"/>
                    </a:lnTo>
                    <a:lnTo>
                      <a:pt x="6980" y="52351"/>
                    </a:lnTo>
                    <a:lnTo>
                      <a:pt x="41881" y="0"/>
                    </a:lnTo>
                    <a:close/>
                  </a:path>
                </a:pathLst>
              </a:custGeom>
              <a:solidFill>
                <a:srgbClr val="2E6CA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0149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E0EC811-A9EE-0747-B1B7-12D05E1F560C}"/>
              </a:ext>
            </a:extLst>
          </p:cNvPr>
          <p:cNvSpPr/>
          <p:nvPr/>
        </p:nvSpPr>
        <p:spPr>
          <a:xfrm>
            <a:off x="2470446" y="95805"/>
            <a:ext cx="5158517" cy="6852347"/>
          </a:xfrm>
          <a:custGeom>
            <a:avLst/>
            <a:gdLst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60734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7655 w 1964531"/>
              <a:gd name="connsiteY27" fmla="*/ 1167491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92469 w 1978307"/>
              <a:gd name="connsiteY0" fmla="*/ 0 h 2632471"/>
              <a:gd name="connsiteX1" fmla="*/ 1163919 w 1978307"/>
              <a:gd name="connsiteY1" fmla="*/ 17859 h 2632471"/>
              <a:gd name="connsiteX2" fmla="*/ 1396091 w 1978307"/>
              <a:gd name="connsiteY2" fmla="*/ 82153 h 2632471"/>
              <a:gd name="connsiteX3" fmla="*/ 1624691 w 1978307"/>
              <a:gd name="connsiteY3" fmla="*/ 185737 h 2632471"/>
              <a:gd name="connsiteX4" fmla="*/ 1792569 w 1978307"/>
              <a:gd name="connsiteY4" fmla="*/ 342900 h 2632471"/>
              <a:gd name="connsiteX5" fmla="*/ 1896154 w 1978307"/>
              <a:gd name="connsiteY5" fmla="*/ 496490 h 2632471"/>
              <a:gd name="connsiteX6" fmla="*/ 1967591 w 1978307"/>
              <a:gd name="connsiteY6" fmla="*/ 692943 h 2632471"/>
              <a:gd name="connsiteX7" fmla="*/ 1978307 w 1978307"/>
              <a:gd name="connsiteY7" fmla="*/ 867965 h 2632471"/>
              <a:gd name="connsiteX8" fmla="*/ 1978307 w 1978307"/>
              <a:gd name="connsiteY8" fmla="*/ 875109 h 2632471"/>
              <a:gd name="connsiteX9" fmla="*/ 1974735 w 1978307"/>
              <a:gd name="connsiteY9" fmla="*/ 1200150 h 2632471"/>
              <a:gd name="connsiteX10" fmla="*/ 1839004 w 1978307"/>
              <a:gd name="connsiteY10" fmla="*/ 1857375 h 2632471"/>
              <a:gd name="connsiteX11" fmla="*/ 1803285 w 1978307"/>
              <a:gd name="connsiteY11" fmla="*/ 2003821 h 2632471"/>
              <a:gd name="connsiteX12" fmla="*/ 1756851 w 1978307"/>
              <a:gd name="connsiteY12" fmla="*/ 2093118 h 2632471"/>
              <a:gd name="connsiteX13" fmla="*/ 1706844 w 1978307"/>
              <a:gd name="connsiteY13" fmla="*/ 2182415 h 2632471"/>
              <a:gd name="connsiteX14" fmla="*/ 1592544 w 1978307"/>
              <a:gd name="connsiteY14" fmla="*/ 2307431 h 2632471"/>
              <a:gd name="connsiteX15" fmla="*/ 1585401 w 1978307"/>
              <a:gd name="connsiteY15" fmla="*/ 2318146 h 2632471"/>
              <a:gd name="connsiteX16" fmla="*/ 1346085 w 1978307"/>
              <a:gd name="connsiteY16" fmla="*/ 2511028 h 2632471"/>
              <a:gd name="connsiteX17" fmla="*/ 1221069 w 1978307"/>
              <a:gd name="connsiteY17" fmla="*/ 2586037 h 2632471"/>
              <a:gd name="connsiteX18" fmla="*/ 1106769 w 1978307"/>
              <a:gd name="connsiteY18" fmla="*/ 2632471 h 2632471"/>
              <a:gd name="connsiteX19" fmla="*/ 917460 w 1978307"/>
              <a:gd name="connsiteY19" fmla="*/ 2625328 h 2632471"/>
              <a:gd name="connsiteX20" fmla="*/ 749582 w 1978307"/>
              <a:gd name="connsiteY20" fmla="*/ 2561034 h 2632471"/>
              <a:gd name="connsiteX21" fmla="*/ 538841 w 1978307"/>
              <a:gd name="connsiteY21" fmla="*/ 2425303 h 2632471"/>
              <a:gd name="connsiteX22" fmla="*/ 374535 w 1978307"/>
              <a:gd name="connsiteY22" fmla="*/ 2296715 h 2632471"/>
              <a:gd name="connsiteX23" fmla="*/ 281666 w 1978307"/>
              <a:gd name="connsiteY23" fmla="*/ 2185987 h 2632471"/>
              <a:gd name="connsiteX24" fmla="*/ 195941 w 1978307"/>
              <a:gd name="connsiteY24" fmla="*/ 2032396 h 2632471"/>
              <a:gd name="connsiteX25" fmla="*/ 164178 w 1978307"/>
              <a:gd name="connsiteY25" fmla="*/ 1914525 h 2632471"/>
              <a:gd name="connsiteX26" fmla="*/ 142363 w 1978307"/>
              <a:gd name="connsiteY26" fmla="*/ 1768078 h 2632471"/>
              <a:gd name="connsiteX27" fmla="*/ 21431 w 1978307"/>
              <a:gd name="connsiteY27" fmla="*/ 1167491 h 2632471"/>
              <a:gd name="connsiteX28" fmla="*/ 0 w 1978307"/>
              <a:gd name="connsiteY28" fmla="*/ 986476 h 2632471"/>
              <a:gd name="connsiteX29" fmla="*/ 13776 w 1978307"/>
              <a:gd name="connsiteY29" fmla="*/ 867965 h 2632471"/>
              <a:gd name="connsiteX30" fmla="*/ 17347 w 1978307"/>
              <a:gd name="connsiteY30" fmla="*/ 753665 h 2632471"/>
              <a:gd name="connsiteX31" fmla="*/ 60210 w 1978307"/>
              <a:gd name="connsiteY31" fmla="*/ 610790 h 2632471"/>
              <a:gd name="connsiteX32" fmla="*/ 113788 w 1978307"/>
              <a:gd name="connsiteY32" fmla="*/ 482203 h 2632471"/>
              <a:gd name="connsiteX33" fmla="*/ 203085 w 1978307"/>
              <a:gd name="connsiteY33" fmla="*/ 353615 h 2632471"/>
              <a:gd name="connsiteX34" fmla="*/ 320957 w 1978307"/>
              <a:gd name="connsiteY34" fmla="*/ 250031 h 2632471"/>
              <a:gd name="connsiteX35" fmla="*/ 442401 w 1978307"/>
              <a:gd name="connsiteY35" fmla="*/ 157162 h 2632471"/>
              <a:gd name="connsiteX36" fmla="*/ 449544 w 1978307"/>
              <a:gd name="connsiteY36" fmla="*/ 150018 h 2632471"/>
              <a:gd name="connsiteX37" fmla="*/ 567416 w 1978307"/>
              <a:gd name="connsiteY37" fmla="*/ 96440 h 2632471"/>
              <a:gd name="connsiteX38" fmla="*/ 688860 w 1978307"/>
              <a:gd name="connsiteY38" fmla="*/ 46434 h 2632471"/>
              <a:gd name="connsiteX39" fmla="*/ 835307 w 1978307"/>
              <a:gd name="connsiteY39" fmla="*/ 14287 h 2632471"/>
              <a:gd name="connsiteX40" fmla="*/ 992469 w 1978307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45807 w 1981751"/>
              <a:gd name="connsiteY26" fmla="*/ 1768078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623721 w 1981751"/>
              <a:gd name="connsiteY14" fmla="*/ 2282780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37440 w 1981751"/>
              <a:gd name="connsiteY14" fmla="*/ 2332084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65173 w 1981751"/>
              <a:gd name="connsiteY14" fmla="*/ 2347492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81751" h="2632471">
                <a:moveTo>
                  <a:pt x="995913" y="0"/>
                </a:moveTo>
                <a:lnTo>
                  <a:pt x="1167363" y="17859"/>
                </a:lnTo>
                <a:lnTo>
                  <a:pt x="1399535" y="82153"/>
                </a:lnTo>
                <a:lnTo>
                  <a:pt x="1628135" y="185737"/>
                </a:lnTo>
                <a:lnTo>
                  <a:pt x="1796013" y="342900"/>
                </a:lnTo>
                <a:lnTo>
                  <a:pt x="1899598" y="496490"/>
                </a:lnTo>
                <a:lnTo>
                  <a:pt x="1971035" y="692943"/>
                </a:lnTo>
                <a:lnTo>
                  <a:pt x="1981751" y="867965"/>
                </a:lnTo>
                <a:lnTo>
                  <a:pt x="1981751" y="875109"/>
                </a:lnTo>
                <a:cubicBezTo>
                  <a:pt x="1980560" y="983456"/>
                  <a:pt x="1979370" y="1091803"/>
                  <a:pt x="1978179" y="1200150"/>
                </a:cubicBezTo>
                <a:lnTo>
                  <a:pt x="1842448" y="1857375"/>
                </a:lnTo>
                <a:lnTo>
                  <a:pt x="1806729" y="2003821"/>
                </a:lnTo>
                <a:lnTo>
                  <a:pt x="1760295" y="2093118"/>
                </a:lnTo>
                <a:lnTo>
                  <a:pt x="1710288" y="2182415"/>
                </a:lnTo>
                <a:lnTo>
                  <a:pt x="1565173" y="2347492"/>
                </a:lnTo>
                <a:cubicBezTo>
                  <a:pt x="1543854" y="2377339"/>
                  <a:pt x="1550414" y="2368361"/>
                  <a:pt x="1567275" y="2345879"/>
                </a:cubicBezTo>
                <a:lnTo>
                  <a:pt x="1349529" y="2511028"/>
                </a:lnTo>
                <a:lnTo>
                  <a:pt x="1224513" y="2586037"/>
                </a:lnTo>
                <a:lnTo>
                  <a:pt x="1110213" y="2632471"/>
                </a:lnTo>
                <a:lnTo>
                  <a:pt x="920904" y="2625328"/>
                </a:lnTo>
                <a:lnTo>
                  <a:pt x="753026" y="2561034"/>
                </a:lnTo>
                <a:lnTo>
                  <a:pt x="542285" y="2425303"/>
                </a:lnTo>
                <a:lnTo>
                  <a:pt x="377979" y="2296715"/>
                </a:lnTo>
                <a:lnTo>
                  <a:pt x="285110" y="2185987"/>
                </a:lnTo>
                <a:lnTo>
                  <a:pt x="199385" y="2032396"/>
                </a:lnTo>
                <a:lnTo>
                  <a:pt x="167622" y="1914525"/>
                </a:lnTo>
                <a:lnTo>
                  <a:pt x="135475" y="1771522"/>
                </a:lnTo>
                <a:lnTo>
                  <a:pt x="24875" y="1167491"/>
                </a:lnTo>
                <a:lnTo>
                  <a:pt x="3444" y="986476"/>
                </a:lnTo>
                <a:lnTo>
                  <a:pt x="0" y="843857"/>
                </a:lnTo>
                <a:lnTo>
                  <a:pt x="20791" y="753665"/>
                </a:lnTo>
                <a:lnTo>
                  <a:pt x="63654" y="610790"/>
                </a:lnTo>
                <a:lnTo>
                  <a:pt x="117232" y="482203"/>
                </a:lnTo>
                <a:lnTo>
                  <a:pt x="206529" y="353615"/>
                </a:lnTo>
                <a:lnTo>
                  <a:pt x="324401" y="250031"/>
                </a:lnTo>
                <a:lnTo>
                  <a:pt x="445845" y="157162"/>
                </a:lnTo>
                <a:cubicBezTo>
                  <a:pt x="533492" y="120258"/>
                  <a:pt x="536856" y="120418"/>
                  <a:pt x="452988" y="150018"/>
                </a:cubicBezTo>
                <a:lnTo>
                  <a:pt x="570860" y="96440"/>
                </a:lnTo>
                <a:lnTo>
                  <a:pt x="692304" y="46434"/>
                </a:lnTo>
                <a:lnTo>
                  <a:pt x="838751" y="14287"/>
                </a:lnTo>
                <a:lnTo>
                  <a:pt x="995913" y="0"/>
                </a:lnTo>
                <a:close/>
              </a:path>
            </a:pathLst>
          </a:custGeom>
          <a:noFill/>
          <a:ln w="177800">
            <a:solidFill>
              <a:srgbClr val="2E6C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B70A7D-AE68-A841-875B-62DE8EF821C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5165518" y="2486526"/>
            <a:ext cx="1778943" cy="1892968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D6CF19E-1CEC-4049-95EE-6CEF5676129A}"/>
              </a:ext>
            </a:extLst>
          </p:cNvPr>
          <p:cNvGrpSpPr/>
          <p:nvPr/>
        </p:nvGrpSpPr>
        <p:grpSpPr>
          <a:xfrm>
            <a:off x="3095975" y="2630947"/>
            <a:ext cx="1413513" cy="1348822"/>
            <a:chOff x="3095975" y="2630947"/>
            <a:chExt cx="1413513" cy="134882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0666991-319C-B94D-A3E8-4A227B43A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76211">
              <a:off x="3095975" y="2630947"/>
              <a:ext cx="1413513" cy="1348822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0591D03-BCDD-1941-820E-EBE46268AE4A}"/>
                </a:ext>
              </a:extLst>
            </p:cNvPr>
            <p:cNvGrpSpPr/>
            <p:nvPr/>
          </p:nvGrpSpPr>
          <p:grpSpPr>
            <a:xfrm>
              <a:off x="3545918" y="3060797"/>
              <a:ext cx="303636" cy="286186"/>
              <a:chOff x="5978501" y="3064287"/>
              <a:chExt cx="303636" cy="286186"/>
            </a:xfrm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CEC1A7E7-96C5-C840-9FAE-CE811A120277}"/>
                  </a:ext>
                </a:extLst>
              </p:cNvPr>
              <p:cNvSpPr/>
              <p:nvPr/>
            </p:nvSpPr>
            <p:spPr>
              <a:xfrm>
                <a:off x="6083203" y="3064287"/>
                <a:ext cx="198934" cy="223365"/>
              </a:xfrm>
              <a:custGeom>
                <a:avLst/>
                <a:gdLst>
                  <a:gd name="connsiteX0" fmla="*/ 0 w 198934"/>
                  <a:gd name="connsiteY0" fmla="*/ 45371 h 223365"/>
                  <a:gd name="connsiteX1" fmla="*/ 38391 w 198934"/>
                  <a:gd name="connsiteY1" fmla="*/ 17450 h 223365"/>
                  <a:gd name="connsiteX2" fmla="*/ 76782 w 198934"/>
                  <a:gd name="connsiteY2" fmla="*/ 0 h 223365"/>
                  <a:gd name="connsiteX3" fmla="*/ 153563 w 198934"/>
                  <a:gd name="connsiteY3" fmla="*/ 41881 h 223365"/>
                  <a:gd name="connsiteX4" fmla="*/ 198934 w 198934"/>
                  <a:gd name="connsiteY4" fmla="*/ 184974 h 223365"/>
                  <a:gd name="connsiteX5" fmla="*/ 146583 w 198934"/>
                  <a:gd name="connsiteY5" fmla="*/ 223365 h 223365"/>
                  <a:gd name="connsiteX6" fmla="*/ 0 w 198934"/>
                  <a:gd name="connsiteY6" fmla="*/ 45371 h 223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934" h="223365">
                    <a:moveTo>
                      <a:pt x="0" y="45371"/>
                    </a:moveTo>
                    <a:lnTo>
                      <a:pt x="38391" y="17450"/>
                    </a:lnTo>
                    <a:lnTo>
                      <a:pt x="76782" y="0"/>
                    </a:lnTo>
                    <a:lnTo>
                      <a:pt x="153563" y="41881"/>
                    </a:lnTo>
                    <a:lnTo>
                      <a:pt x="198934" y="184974"/>
                    </a:lnTo>
                    <a:lnTo>
                      <a:pt x="146583" y="223365"/>
                    </a:lnTo>
                    <a:lnTo>
                      <a:pt x="0" y="45371"/>
                    </a:lnTo>
                    <a:close/>
                  </a:path>
                </a:pathLst>
              </a:custGeom>
              <a:solidFill>
                <a:srgbClr val="2E6CA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3AFEF721-F7B2-2C47-9BDA-61ACE5802C89}"/>
                  </a:ext>
                </a:extLst>
              </p:cNvPr>
              <p:cNvSpPr/>
              <p:nvPr/>
            </p:nvSpPr>
            <p:spPr>
              <a:xfrm>
                <a:off x="5978501" y="3179460"/>
                <a:ext cx="240815" cy="171013"/>
              </a:xfrm>
              <a:custGeom>
                <a:avLst/>
                <a:gdLst>
                  <a:gd name="connsiteX0" fmla="*/ 41881 w 240815"/>
                  <a:gd name="connsiteY0" fmla="*/ 0 h 171013"/>
                  <a:gd name="connsiteX1" fmla="*/ 41881 w 240815"/>
                  <a:gd name="connsiteY1" fmla="*/ 0 h 171013"/>
                  <a:gd name="connsiteX2" fmla="*/ 240815 w 240815"/>
                  <a:gd name="connsiteY2" fmla="*/ 87252 h 171013"/>
                  <a:gd name="connsiteX3" fmla="*/ 205914 w 240815"/>
                  <a:gd name="connsiteY3" fmla="*/ 171013 h 171013"/>
                  <a:gd name="connsiteX4" fmla="*/ 90742 w 240815"/>
                  <a:gd name="connsiteY4" fmla="*/ 171013 h 171013"/>
                  <a:gd name="connsiteX5" fmla="*/ 38391 w 240815"/>
                  <a:gd name="connsiteY5" fmla="*/ 157053 h 171013"/>
                  <a:gd name="connsiteX6" fmla="*/ 20940 w 240815"/>
                  <a:gd name="connsiteY6" fmla="*/ 125642 h 171013"/>
                  <a:gd name="connsiteX7" fmla="*/ 0 w 240815"/>
                  <a:gd name="connsiteY7" fmla="*/ 83761 h 171013"/>
                  <a:gd name="connsiteX8" fmla="*/ 6980 w 240815"/>
                  <a:gd name="connsiteY8" fmla="*/ 52351 h 171013"/>
                  <a:gd name="connsiteX9" fmla="*/ 41881 w 240815"/>
                  <a:gd name="connsiteY9" fmla="*/ 0 h 171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0815" h="171013">
                    <a:moveTo>
                      <a:pt x="41881" y="0"/>
                    </a:moveTo>
                    <a:lnTo>
                      <a:pt x="41881" y="0"/>
                    </a:lnTo>
                    <a:lnTo>
                      <a:pt x="240815" y="87252"/>
                    </a:lnTo>
                    <a:lnTo>
                      <a:pt x="205914" y="171013"/>
                    </a:lnTo>
                    <a:lnTo>
                      <a:pt x="90742" y="171013"/>
                    </a:lnTo>
                    <a:lnTo>
                      <a:pt x="38391" y="157053"/>
                    </a:lnTo>
                    <a:lnTo>
                      <a:pt x="20940" y="125642"/>
                    </a:lnTo>
                    <a:lnTo>
                      <a:pt x="0" y="83761"/>
                    </a:lnTo>
                    <a:lnTo>
                      <a:pt x="6980" y="52351"/>
                    </a:lnTo>
                    <a:lnTo>
                      <a:pt x="41881" y="0"/>
                    </a:lnTo>
                    <a:close/>
                  </a:path>
                </a:pathLst>
              </a:custGeom>
              <a:solidFill>
                <a:srgbClr val="2E6CA4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4460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E0EC811-A9EE-0747-B1B7-12D05E1F560C}"/>
              </a:ext>
            </a:extLst>
          </p:cNvPr>
          <p:cNvSpPr/>
          <p:nvPr/>
        </p:nvSpPr>
        <p:spPr>
          <a:xfrm>
            <a:off x="2470446" y="95805"/>
            <a:ext cx="5158517" cy="6852347"/>
          </a:xfrm>
          <a:custGeom>
            <a:avLst/>
            <a:gdLst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60734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7655 w 1964531"/>
              <a:gd name="connsiteY27" fmla="*/ 1167491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92469 w 1978307"/>
              <a:gd name="connsiteY0" fmla="*/ 0 h 2632471"/>
              <a:gd name="connsiteX1" fmla="*/ 1163919 w 1978307"/>
              <a:gd name="connsiteY1" fmla="*/ 17859 h 2632471"/>
              <a:gd name="connsiteX2" fmla="*/ 1396091 w 1978307"/>
              <a:gd name="connsiteY2" fmla="*/ 82153 h 2632471"/>
              <a:gd name="connsiteX3" fmla="*/ 1624691 w 1978307"/>
              <a:gd name="connsiteY3" fmla="*/ 185737 h 2632471"/>
              <a:gd name="connsiteX4" fmla="*/ 1792569 w 1978307"/>
              <a:gd name="connsiteY4" fmla="*/ 342900 h 2632471"/>
              <a:gd name="connsiteX5" fmla="*/ 1896154 w 1978307"/>
              <a:gd name="connsiteY5" fmla="*/ 496490 h 2632471"/>
              <a:gd name="connsiteX6" fmla="*/ 1967591 w 1978307"/>
              <a:gd name="connsiteY6" fmla="*/ 692943 h 2632471"/>
              <a:gd name="connsiteX7" fmla="*/ 1978307 w 1978307"/>
              <a:gd name="connsiteY7" fmla="*/ 867965 h 2632471"/>
              <a:gd name="connsiteX8" fmla="*/ 1978307 w 1978307"/>
              <a:gd name="connsiteY8" fmla="*/ 875109 h 2632471"/>
              <a:gd name="connsiteX9" fmla="*/ 1974735 w 1978307"/>
              <a:gd name="connsiteY9" fmla="*/ 1200150 h 2632471"/>
              <a:gd name="connsiteX10" fmla="*/ 1839004 w 1978307"/>
              <a:gd name="connsiteY10" fmla="*/ 1857375 h 2632471"/>
              <a:gd name="connsiteX11" fmla="*/ 1803285 w 1978307"/>
              <a:gd name="connsiteY11" fmla="*/ 2003821 h 2632471"/>
              <a:gd name="connsiteX12" fmla="*/ 1756851 w 1978307"/>
              <a:gd name="connsiteY12" fmla="*/ 2093118 h 2632471"/>
              <a:gd name="connsiteX13" fmla="*/ 1706844 w 1978307"/>
              <a:gd name="connsiteY13" fmla="*/ 2182415 h 2632471"/>
              <a:gd name="connsiteX14" fmla="*/ 1592544 w 1978307"/>
              <a:gd name="connsiteY14" fmla="*/ 2307431 h 2632471"/>
              <a:gd name="connsiteX15" fmla="*/ 1585401 w 1978307"/>
              <a:gd name="connsiteY15" fmla="*/ 2318146 h 2632471"/>
              <a:gd name="connsiteX16" fmla="*/ 1346085 w 1978307"/>
              <a:gd name="connsiteY16" fmla="*/ 2511028 h 2632471"/>
              <a:gd name="connsiteX17" fmla="*/ 1221069 w 1978307"/>
              <a:gd name="connsiteY17" fmla="*/ 2586037 h 2632471"/>
              <a:gd name="connsiteX18" fmla="*/ 1106769 w 1978307"/>
              <a:gd name="connsiteY18" fmla="*/ 2632471 h 2632471"/>
              <a:gd name="connsiteX19" fmla="*/ 917460 w 1978307"/>
              <a:gd name="connsiteY19" fmla="*/ 2625328 h 2632471"/>
              <a:gd name="connsiteX20" fmla="*/ 749582 w 1978307"/>
              <a:gd name="connsiteY20" fmla="*/ 2561034 h 2632471"/>
              <a:gd name="connsiteX21" fmla="*/ 538841 w 1978307"/>
              <a:gd name="connsiteY21" fmla="*/ 2425303 h 2632471"/>
              <a:gd name="connsiteX22" fmla="*/ 374535 w 1978307"/>
              <a:gd name="connsiteY22" fmla="*/ 2296715 h 2632471"/>
              <a:gd name="connsiteX23" fmla="*/ 281666 w 1978307"/>
              <a:gd name="connsiteY23" fmla="*/ 2185987 h 2632471"/>
              <a:gd name="connsiteX24" fmla="*/ 195941 w 1978307"/>
              <a:gd name="connsiteY24" fmla="*/ 2032396 h 2632471"/>
              <a:gd name="connsiteX25" fmla="*/ 164178 w 1978307"/>
              <a:gd name="connsiteY25" fmla="*/ 1914525 h 2632471"/>
              <a:gd name="connsiteX26" fmla="*/ 142363 w 1978307"/>
              <a:gd name="connsiteY26" fmla="*/ 1768078 h 2632471"/>
              <a:gd name="connsiteX27" fmla="*/ 21431 w 1978307"/>
              <a:gd name="connsiteY27" fmla="*/ 1167491 h 2632471"/>
              <a:gd name="connsiteX28" fmla="*/ 0 w 1978307"/>
              <a:gd name="connsiteY28" fmla="*/ 986476 h 2632471"/>
              <a:gd name="connsiteX29" fmla="*/ 13776 w 1978307"/>
              <a:gd name="connsiteY29" fmla="*/ 867965 h 2632471"/>
              <a:gd name="connsiteX30" fmla="*/ 17347 w 1978307"/>
              <a:gd name="connsiteY30" fmla="*/ 753665 h 2632471"/>
              <a:gd name="connsiteX31" fmla="*/ 60210 w 1978307"/>
              <a:gd name="connsiteY31" fmla="*/ 610790 h 2632471"/>
              <a:gd name="connsiteX32" fmla="*/ 113788 w 1978307"/>
              <a:gd name="connsiteY32" fmla="*/ 482203 h 2632471"/>
              <a:gd name="connsiteX33" fmla="*/ 203085 w 1978307"/>
              <a:gd name="connsiteY33" fmla="*/ 353615 h 2632471"/>
              <a:gd name="connsiteX34" fmla="*/ 320957 w 1978307"/>
              <a:gd name="connsiteY34" fmla="*/ 250031 h 2632471"/>
              <a:gd name="connsiteX35" fmla="*/ 442401 w 1978307"/>
              <a:gd name="connsiteY35" fmla="*/ 157162 h 2632471"/>
              <a:gd name="connsiteX36" fmla="*/ 449544 w 1978307"/>
              <a:gd name="connsiteY36" fmla="*/ 150018 h 2632471"/>
              <a:gd name="connsiteX37" fmla="*/ 567416 w 1978307"/>
              <a:gd name="connsiteY37" fmla="*/ 96440 h 2632471"/>
              <a:gd name="connsiteX38" fmla="*/ 688860 w 1978307"/>
              <a:gd name="connsiteY38" fmla="*/ 46434 h 2632471"/>
              <a:gd name="connsiteX39" fmla="*/ 835307 w 1978307"/>
              <a:gd name="connsiteY39" fmla="*/ 14287 h 2632471"/>
              <a:gd name="connsiteX40" fmla="*/ 992469 w 1978307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45807 w 1981751"/>
              <a:gd name="connsiteY26" fmla="*/ 1768078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623721 w 1981751"/>
              <a:gd name="connsiteY14" fmla="*/ 2282780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37440 w 1981751"/>
              <a:gd name="connsiteY14" fmla="*/ 2332084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65173 w 1981751"/>
              <a:gd name="connsiteY14" fmla="*/ 2347492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81751" h="2632471">
                <a:moveTo>
                  <a:pt x="995913" y="0"/>
                </a:moveTo>
                <a:lnTo>
                  <a:pt x="1167363" y="17859"/>
                </a:lnTo>
                <a:lnTo>
                  <a:pt x="1399535" y="82153"/>
                </a:lnTo>
                <a:lnTo>
                  <a:pt x="1628135" y="185737"/>
                </a:lnTo>
                <a:lnTo>
                  <a:pt x="1796013" y="342900"/>
                </a:lnTo>
                <a:lnTo>
                  <a:pt x="1899598" y="496490"/>
                </a:lnTo>
                <a:lnTo>
                  <a:pt x="1971035" y="692943"/>
                </a:lnTo>
                <a:lnTo>
                  <a:pt x="1981751" y="867965"/>
                </a:lnTo>
                <a:lnTo>
                  <a:pt x="1981751" y="875109"/>
                </a:lnTo>
                <a:cubicBezTo>
                  <a:pt x="1980560" y="983456"/>
                  <a:pt x="1979370" y="1091803"/>
                  <a:pt x="1978179" y="1200150"/>
                </a:cubicBezTo>
                <a:lnTo>
                  <a:pt x="1842448" y="1857375"/>
                </a:lnTo>
                <a:lnTo>
                  <a:pt x="1806729" y="2003821"/>
                </a:lnTo>
                <a:lnTo>
                  <a:pt x="1760295" y="2093118"/>
                </a:lnTo>
                <a:lnTo>
                  <a:pt x="1710288" y="2182415"/>
                </a:lnTo>
                <a:lnTo>
                  <a:pt x="1565173" y="2347492"/>
                </a:lnTo>
                <a:cubicBezTo>
                  <a:pt x="1543854" y="2377339"/>
                  <a:pt x="1550414" y="2368361"/>
                  <a:pt x="1567275" y="2345879"/>
                </a:cubicBezTo>
                <a:lnTo>
                  <a:pt x="1349529" y="2511028"/>
                </a:lnTo>
                <a:lnTo>
                  <a:pt x="1224513" y="2586037"/>
                </a:lnTo>
                <a:lnTo>
                  <a:pt x="1110213" y="2632471"/>
                </a:lnTo>
                <a:lnTo>
                  <a:pt x="920904" y="2625328"/>
                </a:lnTo>
                <a:lnTo>
                  <a:pt x="753026" y="2561034"/>
                </a:lnTo>
                <a:lnTo>
                  <a:pt x="542285" y="2425303"/>
                </a:lnTo>
                <a:lnTo>
                  <a:pt x="377979" y="2296715"/>
                </a:lnTo>
                <a:lnTo>
                  <a:pt x="285110" y="2185987"/>
                </a:lnTo>
                <a:lnTo>
                  <a:pt x="199385" y="2032396"/>
                </a:lnTo>
                <a:lnTo>
                  <a:pt x="167622" y="1914525"/>
                </a:lnTo>
                <a:lnTo>
                  <a:pt x="135475" y="1771522"/>
                </a:lnTo>
                <a:lnTo>
                  <a:pt x="24875" y="1167491"/>
                </a:lnTo>
                <a:lnTo>
                  <a:pt x="3444" y="986476"/>
                </a:lnTo>
                <a:lnTo>
                  <a:pt x="0" y="843857"/>
                </a:lnTo>
                <a:lnTo>
                  <a:pt x="20791" y="753665"/>
                </a:lnTo>
                <a:lnTo>
                  <a:pt x="63654" y="610790"/>
                </a:lnTo>
                <a:lnTo>
                  <a:pt x="117232" y="482203"/>
                </a:lnTo>
                <a:lnTo>
                  <a:pt x="206529" y="353615"/>
                </a:lnTo>
                <a:lnTo>
                  <a:pt x="324401" y="250031"/>
                </a:lnTo>
                <a:lnTo>
                  <a:pt x="445845" y="157162"/>
                </a:lnTo>
                <a:cubicBezTo>
                  <a:pt x="533492" y="120258"/>
                  <a:pt x="536856" y="120418"/>
                  <a:pt x="452988" y="150018"/>
                </a:cubicBezTo>
                <a:lnTo>
                  <a:pt x="570860" y="96440"/>
                </a:lnTo>
                <a:lnTo>
                  <a:pt x="692304" y="46434"/>
                </a:lnTo>
                <a:lnTo>
                  <a:pt x="838751" y="14287"/>
                </a:lnTo>
                <a:lnTo>
                  <a:pt x="995913" y="0"/>
                </a:lnTo>
                <a:close/>
              </a:path>
            </a:pathLst>
          </a:custGeom>
          <a:noFill/>
          <a:ln w="177800">
            <a:solidFill>
              <a:srgbClr val="2E6C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B70A7D-AE68-A841-875B-62DE8EF821C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5165518" y="2486526"/>
            <a:ext cx="1778943" cy="18929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AE28AA-FF53-0A4B-9843-9D2ACAFA14C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53478" y="2486526"/>
            <a:ext cx="1778943" cy="189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93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E0EC811-A9EE-0747-B1B7-12D05E1F560C}"/>
              </a:ext>
            </a:extLst>
          </p:cNvPr>
          <p:cNvSpPr/>
          <p:nvPr/>
        </p:nvSpPr>
        <p:spPr>
          <a:xfrm>
            <a:off x="2470446" y="95805"/>
            <a:ext cx="5158517" cy="6852347"/>
          </a:xfrm>
          <a:custGeom>
            <a:avLst/>
            <a:gdLst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60734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21431 w 1964531"/>
              <a:gd name="connsiteY27" fmla="*/ 1153715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78693 w 1964531"/>
              <a:gd name="connsiteY0" fmla="*/ 0 h 2632471"/>
              <a:gd name="connsiteX1" fmla="*/ 1150143 w 1964531"/>
              <a:gd name="connsiteY1" fmla="*/ 17859 h 2632471"/>
              <a:gd name="connsiteX2" fmla="*/ 1382315 w 1964531"/>
              <a:gd name="connsiteY2" fmla="*/ 82153 h 2632471"/>
              <a:gd name="connsiteX3" fmla="*/ 1610915 w 1964531"/>
              <a:gd name="connsiteY3" fmla="*/ 185737 h 2632471"/>
              <a:gd name="connsiteX4" fmla="*/ 1778793 w 1964531"/>
              <a:gd name="connsiteY4" fmla="*/ 342900 h 2632471"/>
              <a:gd name="connsiteX5" fmla="*/ 1882378 w 1964531"/>
              <a:gd name="connsiteY5" fmla="*/ 496490 h 2632471"/>
              <a:gd name="connsiteX6" fmla="*/ 1953815 w 1964531"/>
              <a:gd name="connsiteY6" fmla="*/ 692943 h 2632471"/>
              <a:gd name="connsiteX7" fmla="*/ 1964531 w 1964531"/>
              <a:gd name="connsiteY7" fmla="*/ 867965 h 2632471"/>
              <a:gd name="connsiteX8" fmla="*/ 1964531 w 1964531"/>
              <a:gd name="connsiteY8" fmla="*/ 875109 h 2632471"/>
              <a:gd name="connsiteX9" fmla="*/ 1960959 w 1964531"/>
              <a:gd name="connsiteY9" fmla="*/ 1200150 h 2632471"/>
              <a:gd name="connsiteX10" fmla="*/ 1825228 w 1964531"/>
              <a:gd name="connsiteY10" fmla="*/ 1857375 h 2632471"/>
              <a:gd name="connsiteX11" fmla="*/ 1789509 w 1964531"/>
              <a:gd name="connsiteY11" fmla="*/ 2003821 h 2632471"/>
              <a:gd name="connsiteX12" fmla="*/ 1743075 w 1964531"/>
              <a:gd name="connsiteY12" fmla="*/ 2093118 h 2632471"/>
              <a:gd name="connsiteX13" fmla="*/ 1693068 w 1964531"/>
              <a:gd name="connsiteY13" fmla="*/ 2182415 h 2632471"/>
              <a:gd name="connsiteX14" fmla="*/ 1578768 w 1964531"/>
              <a:gd name="connsiteY14" fmla="*/ 2307431 h 2632471"/>
              <a:gd name="connsiteX15" fmla="*/ 1571625 w 1964531"/>
              <a:gd name="connsiteY15" fmla="*/ 2318146 h 2632471"/>
              <a:gd name="connsiteX16" fmla="*/ 1332309 w 1964531"/>
              <a:gd name="connsiteY16" fmla="*/ 2511028 h 2632471"/>
              <a:gd name="connsiteX17" fmla="*/ 1207293 w 1964531"/>
              <a:gd name="connsiteY17" fmla="*/ 2586037 h 2632471"/>
              <a:gd name="connsiteX18" fmla="*/ 1092993 w 1964531"/>
              <a:gd name="connsiteY18" fmla="*/ 2632471 h 2632471"/>
              <a:gd name="connsiteX19" fmla="*/ 903684 w 1964531"/>
              <a:gd name="connsiteY19" fmla="*/ 2625328 h 2632471"/>
              <a:gd name="connsiteX20" fmla="*/ 735806 w 1964531"/>
              <a:gd name="connsiteY20" fmla="*/ 2561034 h 2632471"/>
              <a:gd name="connsiteX21" fmla="*/ 525065 w 1964531"/>
              <a:gd name="connsiteY21" fmla="*/ 2425303 h 2632471"/>
              <a:gd name="connsiteX22" fmla="*/ 360759 w 1964531"/>
              <a:gd name="connsiteY22" fmla="*/ 2296715 h 2632471"/>
              <a:gd name="connsiteX23" fmla="*/ 267890 w 1964531"/>
              <a:gd name="connsiteY23" fmla="*/ 2185987 h 2632471"/>
              <a:gd name="connsiteX24" fmla="*/ 182165 w 1964531"/>
              <a:gd name="connsiteY24" fmla="*/ 2032396 h 2632471"/>
              <a:gd name="connsiteX25" fmla="*/ 150402 w 1964531"/>
              <a:gd name="connsiteY25" fmla="*/ 1914525 h 2632471"/>
              <a:gd name="connsiteX26" fmla="*/ 128587 w 1964531"/>
              <a:gd name="connsiteY26" fmla="*/ 1768078 h 2632471"/>
              <a:gd name="connsiteX27" fmla="*/ 7655 w 1964531"/>
              <a:gd name="connsiteY27" fmla="*/ 1167491 h 2632471"/>
              <a:gd name="connsiteX28" fmla="*/ 0 w 1964531"/>
              <a:gd name="connsiteY28" fmla="*/ 1003696 h 2632471"/>
              <a:gd name="connsiteX29" fmla="*/ 0 w 1964531"/>
              <a:gd name="connsiteY29" fmla="*/ 867965 h 2632471"/>
              <a:gd name="connsiteX30" fmla="*/ 3571 w 1964531"/>
              <a:gd name="connsiteY30" fmla="*/ 753665 h 2632471"/>
              <a:gd name="connsiteX31" fmla="*/ 46434 w 1964531"/>
              <a:gd name="connsiteY31" fmla="*/ 610790 h 2632471"/>
              <a:gd name="connsiteX32" fmla="*/ 100012 w 1964531"/>
              <a:gd name="connsiteY32" fmla="*/ 482203 h 2632471"/>
              <a:gd name="connsiteX33" fmla="*/ 189309 w 1964531"/>
              <a:gd name="connsiteY33" fmla="*/ 353615 h 2632471"/>
              <a:gd name="connsiteX34" fmla="*/ 307181 w 1964531"/>
              <a:gd name="connsiteY34" fmla="*/ 250031 h 2632471"/>
              <a:gd name="connsiteX35" fmla="*/ 428625 w 1964531"/>
              <a:gd name="connsiteY35" fmla="*/ 157162 h 2632471"/>
              <a:gd name="connsiteX36" fmla="*/ 435768 w 1964531"/>
              <a:gd name="connsiteY36" fmla="*/ 150018 h 2632471"/>
              <a:gd name="connsiteX37" fmla="*/ 553640 w 1964531"/>
              <a:gd name="connsiteY37" fmla="*/ 96440 h 2632471"/>
              <a:gd name="connsiteX38" fmla="*/ 675084 w 1964531"/>
              <a:gd name="connsiteY38" fmla="*/ 46434 h 2632471"/>
              <a:gd name="connsiteX39" fmla="*/ 821531 w 1964531"/>
              <a:gd name="connsiteY39" fmla="*/ 14287 h 2632471"/>
              <a:gd name="connsiteX40" fmla="*/ 978693 w 1964531"/>
              <a:gd name="connsiteY40" fmla="*/ 0 h 2632471"/>
              <a:gd name="connsiteX0" fmla="*/ 992469 w 1978307"/>
              <a:gd name="connsiteY0" fmla="*/ 0 h 2632471"/>
              <a:gd name="connsiteX1" fmla="*/ 1163919 w 1978307"/>
              <a:gd name="connsiteY1" fmla="*/ 17859 h 2632471"/>
              <a:gd name="connsiteX2" fmla="*/ 1396091 w 1978307"/>
              <a:gd name="connsiteY2" fmla="*/ 82153 h 2632471"/>
              <a:gd name="connsiteX3" fmla="*/ 1624691 w 1978307"/>
              <a:gd name="connsiteY3" fmla="*/ 185737 h 2632471"/>
              <a:gd name="connsiteX4" fmla="*/ 1792569 w 1978307"/>
              <a:gd name="connsiteY4" fmla="*/ 342900 h 2632471"/>
              <a:gd name="connsiteX5" fmla="*/ 1896154 w 1978307"/>
              <a:gd name="connsiteY5" fmla="*/ 496490 h 2632471"/>
              <a:gd name="connsiteX6" fmla="*/ 1967591 w 1978307"/>
              <a:gd name="connsiteY6" fmla="*/ 692943 h 2632471"/>
              <a:gd name="connsiteX7" fmla="*/ 1978307 w 1978307"/>
              <a:gd name="connsiteY7" fmla="*/ 867965 h 2632471"/>
              <a:gd name="connsiteX8" fmla="*/ 1978307 w 1978307"/>
              <a:gd name="connsiteY8" fmla="*/ 875109 h 2632471"/>
              <a:gd name="connsiteX9" fmla="*/ 1974735 w 1978307"/>
              <a:gd name="connsiteY9" fmla="*/ 1200150 h 2632471"/>
              <a:gd name="connsiteX10" fmla="*/ 1839004 w 1978307"/>
              <a:gd name="connsiteY10" fmla="*/ 1857375 h 2632471"/>
              <a:gd name="connsiteX11" fmla="*/ 1803285 w 1978307"/>
              <a:gd name="connsiteY11" fmla="*/ 2003821 h 2632471"/>
              <a:gd name="connsiteX12" fmla="*/ 1756851 w 1978307"/>
              <a:gd name="connsiteY12" fmla="*/ 2093118 h 2632471"/>
              <a:gd name="connsiteX13" fmla="*/ 1706844 w 1978307"/>
              <a:gd name="connsiteY13" fmla="*/ 2182415 h 2632471"/>
              <a:gd name="connsiteX14" fmla="*/ 1592544 w 1978307"/>
              <a:gd name="connsiteY14" fmla="*/ 2307431 h 2632471"/>
              <a:gd name="connsiteX15" fmla="*/ 1585401 w 1978307"/>
              <a:gd name="connsiteY15" fmla="*/ 2318146 h 2632471"/>
              <a:gd name="connsiteX16" fmla="*/ 1346085 w 1978307"/>
              <a:gd name="connsiteY16" fmla="*/ 2511028 h 2632471"/>
              <a:gd name="connsiteX17" fmla="*/ 1221069 w 1978307"/>
              <a:gd name="connsiteY17" fmla="*/ 2586037 h 2632471"/>
              <a:gd name="connsiteX18" fmla="*/ 1106769 w 1978307"/>
              <a:gd name="connsiteY18" fmla="*/ 2632471 h 2632471"/>
              <a:gd name="connsiteX19" fmla="*/ 917460 w 1978307"/>
              <a:gd name="connsiteY19" fmla="*/ 2625328 h 2632471"/>
              <a:gd name="connsiteX20" fmla="*/ 749582 w 1978307"/>
              <a:gd name="connsiteY20" fmla="*/ 2561034 h 2632471"/>
              <a:gd name="connsiteX21" fmla="*/ 538841 w 1978307"/>
              <a:gd name="connsiteY21" fmla="*/ 2425303 h 2632471"/>
              <a:gd name="connsiteX22" fmla="*/ 374535 w 1978307"/>
              <a:gd name="connsiteY22" fmla="*/ 2296715 h 2632471"/>
              <a:gd name="connsiteX23" fmla="*/ 281666 w 1978307"/>
              <a:gd name="connsiteY23" fmla="*/ 2185987 h 2632471"/>
              <a:gd name="connsiteX24" fmla="*/ 195941 w 1978307"/>
              <a:gd name="connsiteY24" fmla="*/ 2032396 h 2632471"/>
              <a:gd name="connsiteX25" fmla="*/ 164178 w 1978307"/>
              <a:gd name="connsiteY25" fmla="*/ 1914525 h 2632471"/>
              <a:gd name="connsiteX26" fmla="*/ 142363 w 1978307"/>
              <a:gd name="connsiteY26" fmla="*/ 1768078 h 2632471"/>
              <a:gd name="connsiteX27" fmla="*/ 21431 w 1978307"/>
              <a:gd name="connsiteY27" fmla="*/ 1167491 h 2632471"/>
              <a:gd name="connsiteX28" fmla="*/ 0 w 1978307"/>
              <a:gd name="connsiteY28" fmla="*/ 986476 h 2632471"/>
              <a:gd name="connsiteX29" fmla="*/ 13776 w 1978307"/>
              <a:gd name="connsiteY29" fmla="*/ 867965 h 2632471"/>
              <a:gd name="connsiteX30" fmla="*/ 17347 w 1978307"/>
              <a:gd name="connsiteY30" fmla="*/ 753665 h 2632471"/>
              <a:gd name="connsiteX31" fmla="*/ 60210 w 1978307"/>
              <a:gd name="connsiteY31" fmla="*/ 610790 h 2632471"/>
              <a:gd name="connsiteX32" fmla="*/ 113788 w 1978307"/>
              <a:gd name="connsiteY32" fmla="*/ 482203 h 2632471"/>
              <a:gd name="connsiteX33" fmla="*/ 203085 w 1978307"/>
              <a:gd name="connsiteY33" fmla="*/ 353615 h 2632471"/>
              <a:gd name="connsiteX34" fmla="*/ 320957 w 1978307"/>
              <a:gd name="connsiteY34" fmla="*/ 250031 h 2632471"/>
              <a:gd name="connsiteX35" fmla="*/ 442401 w 1978307"/>
              <a:gd name="connsiteY35" fmla="*/ 157162 h 2632471"/>
              <a:gd name="connsiteX36" fmla="*/ 449544 w 1978307"/>
              <a:gd name="connsiteY36" fmla="*/ 150018 h 2632471"/>
              <a:gd name="connsiteX37" fmla="*/ 567416 w 1978307"/>
              <a:gd name="connsiteY37" fmla="*/ 96440 h 2632471"/>
              <a:gd name="connsiteX38" fmla="*/ 688860 w 1978307"/>
              <a:gd name="connsiteY38" fmla="*/ 46434 h 2632471"/>
              <a:gd name="connsiteX39" fmla="*/ 835307 w 1978307"/>
              <a:gd name="connsiteY39" fmla="*/ 14287 h 2632471"/>
              <a:gd name="connsiteX40" fmla="*/ 992469 w 1978307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45807 w 1981751"/>
              <a:gd name="connsiteY26" fmla="*/ 1768078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88845 w 1981751"/>
              <a:gd name="connsiteY15" fmla="*/ 2318146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95988 w 1981751"/>
              <a:gd name="connsiteY14" fmla="*/ 2307431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623721 w 1981751"/>
              <a:gd name="connsiteY14" fmla="*/ 2282780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4194 w 1981751"/>
              <a:gd name="connsiteY15" fmla="*/ 2336635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46685 w 1981751"/>
              <a:gd name="connsiteY14" fmla="*/ 2341328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37440 w 1981751"/>
              <a:gd name="connsiteY14" fmla="*/ 2332084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  <a:gd name="connsiteX0" fmla="*/ 995913 w 1981751"/>
              <a:gd name="connsiteY0" fmla="*/ 0 h 2632471"/>
              <a:gd name="connsiteX1" fmla="*/ 1167363 w 1981751"/>
              <a:gd name="connsiteY1" fmla="*/ 17859 h 2632471"/>
              <a:gd name="connsiteX2" fmla="*/ 1399535 w 1981751"/>
              <a:gd name="connsiteY2" fmla="*/ 82153 h 2632471"/>
              <a:gd name="connsiteX3" fmla="*/ 1628135 w 1981751"/>
              <a:gd name="connsiteY3" fmla="*/ 185737 h 2632471"/>
              <a:gd name="connsiteX4" fmla="*/ 1796013 w 1981751"/>
              <a:gd name="connsiteY4" fmla="*/ 342900 h 2632471"/>
              <a:gd name="connsiteX5" fmla="*/ 1899598 w 1981751"/>
              <a:gd name="connsiteY5" fmla="*/ 496490 h 2632471"/>
              <a:gd name="connsiteX6" fmla="*/ 1971035 w 1981751"/>
              <a:gd name="connsiteY6" fmla="*/ 692943 h 2632471"/>
              <a:gd name="connsiteX7" fmla="*/ 1981751 w 1981751"/>
              <a:gd name="connsiteY7" fmla="*/ 867965 h 2632471"/>
              <a:gd name="connsiteX8" fmla="*/ 1981751 w 1981751"/>
              <a:gd name="connsiteY8" fmla="*/ 875109 h 2632471"/>
              <a:gd name="connsiteX9" fmla="*/ 1978179 w 1981751"/>
              <a:gd name="connsiteY9" fmla="*/ 1200150 h 2632471"/>
              <a:gd name="connsiteX10" fmla="*/ 1842448 w 1981751"/>
              <a:gd name="connsiteY10" fmla="*/ 1857375 h 2632471"/>
              <a:gd name="connsiteX11" fmla="*/ 1806729 w 1981751"/>
              <a:gd name="connsiteY11" fmla="*/ 2003821 h 2632471"/>
              <a:gd name="connsiteX12" fmla="*/ 1760295 w 1981751"/>
              <a:gd name="connsiteY12" fmla="*/ 2093118 h 2632471"/>
              <a:gd name="connsiteX13" fmla="*/ 1710288 w 1981751"/>
              <a:gd name="connsiteY13" fmla="*/ 2182415 h 2632471"/>
              <a:gd name="connsiteX14" fmla="*/ 1565173 w 1981751"/>
              <a:gd name="connsiteY14" fmla="*/ 2347492 h 2632471"/>
              <a:gd name="connsiteX15" fmla="*/ 1567275 w 1981751"/>
              <a:gd name="connsiteY15" fmla="*/ 2345879 h 2632471"/>
              <a:gd name="connsiteX16" fmla="*/ 1349529 w 1981751"/>
              <a:gd name="connsiteY16" fmla="*/ 2511028 h 2632471"/>
              <a:gd name="connsiteX17" fmla="*/ 1224513 w 1981751"/>
              <a:gd name="connsiteY17" fmla="*/ 2586037 h 2632471"/>
              <a:gd name="connsiteX18" fmla="*/ 1110213 w 1981751"/>
              <a:gd name="connsiteY18" fmla="*/ 2632471 h 2632471"/>
              <a:gd name="connsiteX19" fmla="*/ 920904 w 1981751"/>
              <a:gd name="connsiteY19" fmla="*/ 2625328 h 2632471"/>
              <a:gd name="connsiteX20" fmla="*/ 753026 w 1981751"/>
              <a:gd name="connsiteY20" fmla="*/ 2561034 h 2632471"/>
              <a:gd name="connsiteX21" fmla="*/ 542285 w 1981751"/>
              <a:gd name="connsiteY21" fmla="*/ 2425303 h 2632471"/>
              <a:gd name="connsiteX22" fmla="*/ 377979 w 1981751"/>
              <a:gd name="connsiteY22" fmla="*/ 2296715 h 2632471"/>
              <a:gd name="connsiteX23" fmla="*/ 285110 w 1981751"/>
              <a:gd name="connsiteY23" fmla="*/ 2185987 h 2632471"/>
              <a:gd name="connsiteX24" fmla="*/ 199385 w 1981751"/>
              <a:gd name="connsiteY24" fmla="*/ 2032396 h 2632471"/>
              <a:gd name="connsiteX25" fmla="*/ 167622 w 1981751"/>
              <a:gd name="connsiteY25" fmla="*/ 1914525 h 2632471"/>
              <a:gd name="connsiteX26" fmla="*/ 135475 w 1981751"/>
              <a:gd name="connsiteY26" fmla="*/ 1771522 h 2632471"/>
              <a:gd name="connsiteX27" fmla="*/ 24875 w 1981751"/>
              <a:gd name="connsiteY27" fmla="*/ 1167491 h 2632471"/>
              <a:gd name="connsiteX28" fmla="*/ 3444 w 1981751"/>
              <a:gd name="connsiteY28" fmla="*/ 986476 h 2632471"/>
              <a:gd name="connsiteX29" fmla="*/ 0 w 1981751"/>
              <a:gd name="connsiteY29" fmla="*/ 843857 h 2632471"/>
              <a:gd name="connsiteX30" fmla="*/ 20791 w 1981751"/>
              <a:gd name="connsiteY30" fmla="*/ 753665 h 2632471"/>
              <a:gd name="connsiteX31" fmla="*/ 63654 w 1981751"/>
              <a:gd name="connsiteY31" fmla="*/ 610790 h 2632471"/>
              <a:gd name="connsiteX32" fmla="*/ 117232 w 1981751"/>
              <a:gd name="connsiteY32" fmla="*/ 482203 h 2632471"/>
              <a:gd name="connsiteX33" fmla="*/ 206529 w 1981751"/>
              <a:gd name="connsiteY33" fmla="*/ 353615 h 2632471"/>
              <a:gd name="connsiteX34" fmla="*/ 324401 w 1981751"/>
              <a:gd name="connsiteY34" fmla="*/ 250031 h 2632471"/>
              <a:gd name="connsiteX35" fmla="*/ 445845 w 1981751"/>
              <a:gd name="connsiteY35" fmla="*/ 157162 h 2632471"/>
              <a:gd name="connsiteX36" fmla="*/ 452988 w 1981751"/>
              <a:gd name="connsiteY36" fmla="*/ 150018 h 2632471"/>
              <a:gd name="connsiteX37" fmla="*/ 570860 w 1981751"/>
              <a:gd name="connsiteY37" fmla="*/ 96440 h 2632471"/>
              <a:gd name="connsiteX38" fmla="*/ 692304 w 1981751"/>
              <a:gd name="connsiteY38" fmla="*/ 46434 h 2632471"/>
              <a:gd name="connsiteX39" fmla="*/ 838751 w 1981751"/>
              <a:gd name="connsiteY39" fmla="*/ 14287 h 2632471"/>
              <a:gd name="connsiteX40" fmla="*/ 995913 w 1981751"/>
              <a:gd name="connsiteY40" fmla="*/ 0 h 263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81751" h="2632471">
                <a:moveTo>
                  <a:pt x="995913" y="0"/>
                </a:moveTo>
                <a:lnTo>
                  <a:pt x="1167363" y="17859"/>
                </a:lnTo>
                <a:lnTo>
                  <a:pt x="1399535" y="82153"/>
                </a:lnTo>
                <a:lnTo>
                  <a:pt x="1628135" y="185737"/>
                </a:lnTo>
                <a:lnTo>
                  <a:pt x="1796013" y="342900"/>
                </a:lnTo>
                <a:lnTo>
                  <a:pt x="1899598" y="496490"/>
                </a:lnTo>
                <a:lnTo>
                  <a:pt x="1971035" y="692943"/>
                </a:lnTo>
                <a:lnTo>
                  <a:pt x="1981751" y="867965"/>
                </a:lnTo>
                <a:lnTo>
                  <a:pt x="1981751" y="875109"/>
                </a:lnTo>
                <a:cubicBezTo>
                  <a:pt x="1980560" y="983456"/>
                  <a:pt x="1979370" y="1091803"/>
                  <a:pt x="1978179" y="1200150"/>
                </a:cubicBezTo>
                <a:lnTo>
                  <a:pt x="1842448" y="1857375"/>
                </a:lnTo>
                <a:lnTo>
                  <a:pt x="1806729" y="2003821"/>
                </a:lnTo>
                <a:lnTo>
                  <a:pt x="1760295" y="2093118"/>
                </a:lnTo>
                <a:lnTo>
                  <a:pt x="1710288" y="2182415"/>
                </a:lnTo>
                <a:lnTo>
                  <a:pt x="1565173" y="2347492"/>
                </a:lnTo>
                <a:cubicBezTo>
                  <a:pt x="1543854" y="2377339"/>
                  <a:pt x="1550414" y="2368361"/>
                  <a:pt x="1567275" y="2345879"/>
                </a:cubicBezTo>
                <a:lnTo>
                  <a:pt x="1349529" y="2511028"/>
                </a:lnTo>
                <a:lnTo>
                  <a:pt x="1224513" y="2586037"/>
                </a:lnTo>
                <a:lnTo>
                  <a:pt x="1110213" y="2632471"/>
                </a:lnTo>
                <a:lnTo>
                  <a:pt x="920904" y="2625328"/>
                </a:lnTo>
                <a:lnTo>
                  <a:pt x="753026" y="2561034"/>
                </a:lnTo>
                <a:lnTo>
                  <a:pt x="542285" y="2425303"/>
                </a:lnTo>
                <a:lnTo>
                  <a:pt x="377979" y="2296715"/>
                </a:lnTo>
                <a:lnTo>
                  <a:pt x="285110" y="2185987"/>
                </a:lnTo>
                <a:lnTo>
                  <a:pt x="199385" y="2032396"/>
                </a:lnTo>
                <a:lnTo>
                  <a:pt x="167622" y="1914525"/>
                </a:lnTo>
                <a:lnTo>
                  <a:pt x="135475" y="1771522"/>
                </a:lnTo>
                <a:lnTo>
                  <a:pt x="24875" y="1167491"/>
                </a:lnTo>
                <a:lnTo>
                  <a:pt x="3444" y="986476"/>
                </a:lnTo>
                <a:lnTo>
                  <a:pt x="0" y="843857"/>
                </a:lnTo>
                <a:lnTo>
                  <a:pt x="20791" y="753665"/>
                </a:lnTo>
                <a:lnTo>
                  <a:pt x="63654" y="610790"/>
                </a:lnTo>
                <a:lnTo>
                  <a:pt x="117232" y="482203"/>
                </a:lnTo>
                <a:lnTo>
                  <a:pt x="206529" y="353615"/>
                </a:lnTo>
                <a:lnTo>
                  <a:pt x="324401" y="250031"/>
                </a:lnTo>
                <a:lnTo>
                  <a:pt x="445845" y="157162"/>
                </a:lnTo>
                <a:cubicBezTo>
                  <a:pt x="533492" y="120258"/>
                  <a:pt x="536856" y="120418"/>
                  <a:pt x="452988" y="150018"/>
                </a:cubicBezTo>
                <a:lnTo>
                  <a:pt x="570860" y="96440"/>
                </a:lnTo>
                <a:lnTo>
                  <a:pt x="692304" y="46434"/>
                </a:lnTo>
                <a:lnTo>
                  <a:pt x="838751" y="14287"/>
                </a:lnTo>
                <a:lnTo>
                  <a:pt x="995913" y="0"/>
                </a:lnTo>
                <a:close/>
              </a:path>
            </a:pathLst>
          </a:custGeom>
          <a:noFill/>
          <a:ln w="177800">
            <a:solidFill>
              <a:srgbClr val="92D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876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>
          <a:solidFill>
            <a:srgbClr val="D1D1E6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11030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xxlukexx@gmail.com</dc:creator>
  <cp:lastModifiedBy>xxlukexx@gmail.com</cp:lastModifiedBy>
  <cp:revision>10</cp:revision>
  <dcterms:created xsi:type="dcterms:W3CDTF">2018-03-15T13:22:53Z</dcterms:created>
  <dcterms:modified xsi:type="dcterms:W3CDTF">2018-04-13T12:22:17Z</dcterms:modified>
</cp:coreProperties>
</file>

<file path=docProps/thumbnail.jpeg>
</file>